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A0C0F-B2C0-40CF-A225-F83C0EFB0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540A8-A8E0-485D-B2B6-1D5CE33A8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22804-DACC-4172-A3B8-47ABF1E8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0D8245-F1CB-4AC9-A3EF-236A411A5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F6151-BCAC-4D5A-BDF8-E57617857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6967C-CDE4-411C-8F7C-791ED12A6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C7D59E-9969-42D3-B4DC-12F421CF0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47614-B1DD-4835-90A4-489E6AE7E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4666C-3C45-454F-91DA-E2F3DC7AB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D8A92-5BAE-4705-B73A-03FF25C6A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0A009-34B6-469D-8BB3-1304A8CE4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42134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甲流及其预防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甲流的社会应对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018" r="210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甲流，全称为甲型流感，是一种由甲型流感病毒引起的急性呼吸道传染病。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具有高度传染性，可通过飞沫传播，也可通过接触病毒污染物间接传播。病毒变异速度快，易引起大范围流行。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甲流的传播方式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感染者咳嗽、打喷嚏或说话时产生的飞沫携带病毒，被易感者吸入后感染。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接触被病毒污染的物品或表面，再接触口、鼻、眼等黏膜部位，导致感染。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气溶胶传播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在封闭、通风不良的环境中，病毒在空气中长时间悬浮，吸入后感染。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鼻塞、流涕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干咳或有痰，喉咙疼痛。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部分患者伴有鼻塞、流涕等上呼吸道症状。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突然高热，体温可高达38°C以上。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全身乏力，肌肉酸痛。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甲流是一种严重的呼吸道疾病，可以引起高烧、咳嗽、呼吸困难等症状，严重时可能导致死亡。对于老年人、儿童、孕妇和身体虚弱的人来说，恢复期可能更长，需要更多的医疗照顾和护理。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甲流疫情的爆发往往伴随着社会的恐慌和不确定性，这会给感染者和他们的家庭带来巨大的心理压力，可能导致焦虑、抑郁和其他心理健康问题。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453" r="445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的爆发会对社会经济产生重大影响。由于人们需要在家隔离或避免外出，企业可能会遭受收入损失，特别是那些依赖人流量和面对面接触的行业。此外，政府也需要投入大量的资源和资金来应对疫情，这可能对其他社会服务产生挤出效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甲流的爆发还可能对社会秩序产生影响。在疫情严重的时候，政府可能需要采取紧急措施来控制疫情的传播，这可能涉及到限制公民自由等措施。这些措施可能会引发公众的不满和抗议，对社会的稳定产生影响。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社会秩序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甲流是一种高度传染性的病毒，可以在短时间内传播到世界各地。这可能导致全球范围内的经济停滞和社会动荡，对国际安全和稳定产生威胁。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甲流的爆发是对全球卫生安全的一次重大挑战。如果甲流病毒发生变异，可能会对全球公共卫生系统造成灾难性的影响。因此，国际社会需要加强合作，共同应对甲流等全球性卫生挑战。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全球卫生安全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对全球的影响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https://d.book118.com/716042134140010034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2024-09-03T22:13:30.534</cp:lastPrinted>
  <dcterms:created xsi:type="dcterms:W3CDTF">2024-09-03T14:13:30Z</dcterms:created>
  <dcterms:modified xsi:type="dcterms:W3CDTF">2024-09-03T14:13:32Z</dcterms:modified>
</cp:coreProperties>
</file>