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96485-8466-4DB1-A669-8713C8BAE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0CCDC-C373-41B7-953D-B6FAFA837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EFE9C-A974-4455-A1C7-50134312D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4354A-87AA-472D-B9B1-CDAEE1DC2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2D2B5C-A4D0-4B5F-87E0-B14C37F14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9B5BAC-184A-4754-91F0-EEC0D0FCA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441837-61F6-4893-B400-18F87671F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D5DF1-73BF-44D8-8058-95F5BE9A5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498226-441A-4FED-96B6-6EFF7A0C0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5B2E8-A816-4A82-8895-B7D145EC7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BE91B-AF6F-413E-94BB-E8B32B0C7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4223301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2024年度医院护理人员职业健康护理工作计划课件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2024年度职业健康护理工作回顾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2024年度职业健康护理工作计划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职业健康护理知识与技能培训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职业健康护理实践与应用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职业健康护理团队建设与协作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应对职业健康挑战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护理人员面临工作压力、职业暴露等多种职业健康风险，需要采取有效措施进行预防和管理。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推动医院职业健康管理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通过护理人员职业健康护理工作计划的实施，促进医院职业健康管理水平的提升。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提高护理人员职业健康水平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通过制定和实施职业健康护理工作计划，促进护理人员身心健康，提高工作效率和满意度。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计划制定过程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介绍职业健康护理工作计划的制定过程，包括调研、分析、制定措施等环节。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计划内容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详细阐述职业健康护理工作计划的具体内容，包括目标、措施、实施步骤等。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汇报职业健康护理工作计划实施后的效果评估情况，包括护理人员健康状况改善、工作效率提升等方面的成果。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2024年度职业健康护理工作回顾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通过严格执行护理规范和操作流程，护理人员的专业技能和服务质量得到显著提高，患者满意度大幅提升。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全面提升护理质量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开展多样化的健康宣教活动，如健康讲座、护理咨询等，提高患者和家属的健康意识和自我护理能力。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创新健康宣教方式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定期组织护理人员参加职业培训和学术交流活动，提升护理人员的专业素养和综合能力。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强化护理人员培训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https://d.book118.com/716042233010010103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2024-09-28T03:20:21.031</cp:lastPrinted>
  <dcterms:created xsi:type="dcterms:W3CDTF">2024-09-27T19:20:21Z</dcterms:created>
  <dcterms:modified xsi:type="dcterms:W3CDTF">2024-09-27T19:20:23Z</dcterms:modified>
</cp:coreProperties>
</file>