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4D86B-3174-4C24-B6E8-272F61BDC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49319-35F1-4719-8DA0-D946ACBA4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3D81E-D0E0-4BFA-9877-D37A7B69F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6289A-74CC-4272-A90C-25FCD9D0C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1FF9F-9C58-48FC-A1EE-69BF16441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32F653-97FB-43F3-92D6-E856AA5B5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C623EA-C23D-4CAE-8B93-572276934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A421C-BAF1-4907-9408-303C8F50E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396EB-BA5A-4682-A3D7-996B48AE5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616C0-985E-4009-8117-D8F7CB61E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7EB93-4EEF-49FF-927D-F3F413910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42235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2024年度医院肾脏病科患者护理计划课件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患者生活护理与指导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家属参与和健康教育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提高肾脏病科患者护理质量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通过制定和实施针对性的护理计划，确保患者得到全面、连续、有效的护理，提高患者的生活质量和预后。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应对肾脏病科患者数量增加的挑战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随着肾脏疾病发病率的上升，肾脏病科患者数量不断增加，对护理工作提出了更高的要求。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推动肾脏病科护理专业化发展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通过制定和实施专业化的护理计划，推动肾脏病科护理工作的专业化、规范化发展，提高护理人员的专业素养和技能水平。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743" r="2774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肾脏病科患者数量不断增加，且病情复杂多变，需要护理人员具备丰富的专业知识和技能。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患者数量增加，病情复杂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肾脏疾病往往给患者带来巨大的心理压力，需要护理人员提供心理支持和情绪疏导。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患者心理压力大，需要心理支持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肾脏病科护理工作繁重，包括病情观察、治疗操作、健康教育等多个方面，需要护理人员提高工作效率和质量。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护理工作繁重，需要提高工作效率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目前肾脏病科护理资源相对不足，需要合理配置护理人力资源和物力资源，确保患者得到及时、有效的护理。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护理资源不足，需要合理配置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肾脏病科患者现状及挑战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护理计划制定与实施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76" r="370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全面了解患者的病情，包括病史、症状、体征、实验室检查结果等，为制定个性化护理计划提供依据。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根据患者的病情评估结果，确定患者存在的护理问题，如营养失调、体液平衡紊乱、感染风险等。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https://d.book118.com/716042235010010103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2024-09-28T03:20:21.943</cp:lastPrinted>
  <dcterms:created xsi:type="dcterms:W3CDTF">2024-09-27T19:20:21Z</dcterms:created>
  <dcterms:modified xsi:type="dcterms:W3CDTF">2024-09-27T19:20:23Z</dcterms:modified>
</cp:coreProperties>
</file>