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E01B7-3F00-4DBA-954E-540B6F3A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FA04D-6964-4AA1-B766-BE855CC35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E2761-4561-438C-9B31-4ED7970A1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F8764C-A8E1-4EC9-8917-4FF06447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4E9D08-1D86-4F97-BF76-CE719592A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14BAD8-0AA4-49D4-9C5C-5D0C3A8E1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BB185-0C32-43BE-B7F4-7DB66A12E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7708F-A55F-424F-96E1-A52DC9207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70245C-299B-4137-9CA3-68CB58685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2D6D3-E1AD-44AE-9653-8D1F351E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B0A39-16D8-47F0-8A68-389E679B1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04300504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肥胖患者压疮的预防与护理研究进展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肥胖患者压疮的定义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肥胖患者由于体重增加，身体承受的压力分布不均，更容易发生压疮。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压疮是由于身体局部长期受到压力、摩擦力或剪切力的影响，导致皮肤和软组织的缺血、缺氧和坏死。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肥胖患者的体重增加，导致身体承受的压力增大，皮肤和软组织受到更大的压力和摩擦力。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体重过重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血液循环不良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肥胖患者可能因为身体不适或缺乏运动而减少活动，长时间保持同一姿势，增加了压疮的风险。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肥胖患者的血液循环可能受到影响，导致皮肤和软组织的营养供应不足，容易发生压疮。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肥胖患者压疮的成因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压疮会导致皮肤疼痛、瘙痒和不适，影响患者的日常生活和工作。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压疮容易引发感染，如细菌、真菌等感染，加重病情。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肥胖患者可能因为压疮而感到自卑、焦虑和抑郁等心理负担，影响生活质量。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肥胖患者压疮的危害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对肥胖患者的皮肤状况进行定期检查，特别是容易受压的部位，如骶尾部、髋部和足跟等。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对患者进行压疮风险评估，识别高危人群，以便采取针对性的预防措施。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定期为患者洗澡或擦浴，保持皮肤清洁，去除污垢和汗液。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使用干燥的毛巾轻轻拍干皮肤，避免用力擦拭，保持皮肤干燥可减少皮肤受损的风险。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保持皮肤清洁与干燥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干燥皮肤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清洁皮肤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选择合适的床垫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使用具有良好减压性能的床垫，如气垫床或凝胶垫，以减轻身体局部受压。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使用保护性敷料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在容易受压的部位使用保护性敷料，如泡沫敷料、水胶体敷料等，以减轻皮肤压力。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合理使用防护用具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95" r="1689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根据患者的皮肤状况和体重，制定个性化的翻身计划，减轻长期卧床导致的局部压力。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在协助患者变换体位时，应注意避免拖、拉、推等动作，以免造成皮肤损伤。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正确摆放体位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调整患者体位与姿势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肥胖患者压疮的治疗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https://d.book118.com/716043005042010043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2024-09-11T02:38:20.892</cp:lastPrinted>
  <dcterms:created xsi:type="dcterms:W3CDTF">2024-09-10T18:38:20Z</dcterms:created>
  <dcterms:modified xsi:type="dcterms:W3CDTF">2024-09-10T18:38:22Z</dcterms:modified>
</cp:coreProperties>
</file>