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778081-7E62-469B-A3EC-1B3AE36FD7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EF8AB0-5ED3-4E5F-9B2F-9B52C4356E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23CCE1-745A-45E3-B063-7FCBDCAFEE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688252-6DBD-4E8A-9723-227BE99964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72147A-C4A4-4918-A470-0A0FC048A7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7019F6-8556-4678-A0E2-2D53E870C4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F57F57-9A63-4E81-930F-525766211F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75C3C5-3B51-4E88-8C76-345D9AF94B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3DF540-B6D1-442D-AF8F-A57F6E82D1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E087F1-185F-4005-BD94-44EB63B49C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1AA579-518D-47EA-BFF3-A712D1D26E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6044121040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新能源锂电池回收与利用策略环保节能公益宣传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汇报时间：2024-01-19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锂电池回收现状与挑战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新能源锂电池回收利用策略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环保节能技术在锂电池回收利用中的应用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公益宣传推动锂电池回收利用事业发展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案例分析：成功实施新能源锂电池回收利用策略的企业或项目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锂电池回收现状与挑战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回收渠道不畅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目前锂电池回收渠道尚不完善，缺乏有效的回收网络和体系，导致大量废旧锂电池无法得到有效回收。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回收利用率低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由于技术水平和经济成本的限制，当前锂电池的回收利用率相对较低，资源浪费严重。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环境污染风险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废旧锂电池中含有有害物质，如果处理不当，会对环境造成污染，威胁人类健康和生态环境。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回收市场现状及问题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目前针对锂电池回收的政策法规相对较少，缺乏有效的监管和激励机制。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政策法规缺失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各地锂电池回收标准不统一，导致回收市场混乱，难以形成规模化的回收产业。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行业标准不统一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锂电池生产、销售、使用等各环节的责任主体不明确，难以形成有效的追溯和问责机制。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责任主体不明确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政策法规与行业标准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当前锂电池回收技术还不够成熟，难以实现高效、环保的回收利用。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技术水平不足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锂电池回收处理需要投入大量的人力、物力和财力，经济成本较高，限制了回收产业的发展。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经济成本较高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由于缺乏有效的回收利用技术，大量废旧锂电池被当作垃圾处理，资源浪费严重。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资源浪费严重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技术瓶颈与成本压力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新能源锂电池回收利用策略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将退役后的新能源锂电池进行必要的检测、分类、拆分、电池修复或重组为梯次利用电池组，使其可应用至其他领域的过程。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梯次利用概念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通过检测、评估、分类等流程，将符合要求的退役电池进行梯次利用，实现资源最大化利用。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技术路线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可应用于储能、低速电动车、备用电源等领域。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梯次利用技术路线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通过特定的物理化学过程，将退役锂电池中的金属及其化合物进行提取和回收，进而生产新的电池材料或其他材料的过程。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材料再生概念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采用火法冶金、湿法冶金或生物冶金等方法，对退役锂电池进行破碎、分选、提取等处理，回收其中的有价值的金属元素。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技术路线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回收的金属元素可用于生产新的电池材料、催化剂、颜料等。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材料再生技术路线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多元化应用场景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探索将梯次利用电池组和再生材料应用于更多领域，如智能家居、物联网、可穿戴设备等。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创新驱动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鼓励企业、科研机构等加大研发力度，推动新能源锂电池回收利用技术的创新和应用。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政策引导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政府应出台相关政策，对新能源锂电池回收利用产业给予支持，推动产业的健康可持续发展。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多元化应用场景探索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环保节能技术在锂电池回收利用中的应用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低碳化处理技术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低碳排放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通过高温熔炼、湿法冶金等方法，将废旧锂电池中的有害物质进行无害化处理，降低对环境的污染。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在处理过程中，采用先进的排放控制技术，减少二氧化碳等温室气体的排放，实现低碳化处理。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低碳化处理技术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通过物理或化学方法，将废旧锂电池中的有价值的金属元素如锂、钴、镍等进行回收，实现资源的再利用。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材料回收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将废旧锂电池进行梯次利用，如用于储能系统、低速电动车等领域，发挥其剩余价值。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能源利用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资源化利用技术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https://d.book118.com/716044121040010045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2024-09-13T21:56:47.466</cp:lastPrinted>
  <dcterms:created xsi:type="dcterms:W3CDTF">2024-09-13T13:56:47Z</dcterms:created>
  <dcterms:modified xsi:type="dcterms:W3CDTF">2024-09-13T13:56:49Z</dcterms:modified>
</cp:coreProperties>
</file>