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49675-710F-48FB-A13E-2FF7D1601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3D9B-5201-4692-9BCA-77F79715B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8528D-EF04-4D51-877F-68E037B3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5A3B6-5D88-470F-BBBD-801A983D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82525-AA58-42AE-BCCD-8E6060E9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883FF-F10A-47BC-8168-7F61B825A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ED061-8B6C-4C64-A3AC-F92F7A99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B8C02-EDF1-42FB-8B43-2AFEAAF9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4A36F-5766-4735-941A-0F9809A3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A883C-C015-4666-95FB-E5F1707B2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68158-296A-4B14-BF67-2970A503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124003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证券投资分析的主要方法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行为金融分析方法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证券投资组合分析方法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证券投资策略与风险管理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国际经济环境分析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研究国际经济形势、贸易状况及汇率波动等因素，分析其对国内证券市场的影响。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宏观经济指标分析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通过对GDP、通货膨胀率、利率、汇率等宏观经济指标的研究，判断经济周期和趋势，为投资决策提供依据。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财政政策与货币政策分析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关注国家财政政策、货币政策的调整及实施效果，评估其对证券市场的影响。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行业生命周期分析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判断行业所处的发展阶段，如初创期、成长期、成熟期和衰退期，以评估行业前景。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行业竞争结构分析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运用波特五力模型等工具，分析行业内的竞争状况及潜在进入者、替代品威胁等。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行业政策与法规分析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关注国家相关政策和法规对行业的影响，以及行业监管趋势和变化。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公司基本情况分析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了解公司的历史沿革、股权结构、治理结构等基本情况。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通过财务报表分析，评估公司的盈利能力、偿债能力、运营能力等财务状况。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公司业务与战略分析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研究公司的主营业务、市场地位、竞争优势及发展战略，以判断公司未来发展潜力。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96" b="12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K线图分析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K线的构成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K线由实体和影线组成，实体表示开盘价和收盘价之间的价格波动，影线则显示最高价和最低价。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K线的类型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根据实体和影线的长短及位置关系，K线可分为阳线、阴线、十字星等多种类型，每种类型都有其特定的市场含义。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K线组合形态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多根K线组合在一起会形成特定的形态，如头肩顶、双底等，这些形态可以预测未来市场走势。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趋势线是连接连续两个或更多个波谷（或波峰）的直线，用于表示市场价格的上升趋势或下降趋势。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趋势线的类型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趋势线的突破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根据趋势的持续时间，趋势线可分为长期趋势线、中期趋势线和短期趋势线。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当市场价格突破趋势线时，可能意味着市场趋势的改变，此时投资者应密切关注市场动态。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移动平均线是一种常用的技术指标，通过计算一段时间内的平均价格来平滑价格波动，有助于识别市场趋势。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RSI是一种振荡器指标，用于衡量市场价格的超买和超卖情况，当RSI超过70时可能意味着市场超买，低于30时可能意味着市场超卖。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相对强弱指数（RSI）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布林带由三条线组成，中间是移动平均线，上下两条线分别是标准差的上限和下限。当市场价格触及布林带的上限或下限时，可能意味着市场将发生反转。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布林带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技术指标分析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资本资产定价模型（CAPM）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基于市场风险单一因子，衡量资产的预期收益与风险之间的关系。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Fama-French三因子模型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在CAPM基础上引入市值因子和账面市值比因子，解释股票收益中的规模效应和价值效应。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Carhart四因子模型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在三因子模型基础上加入动量因子，捕捉市场中的趋势跟踪策略。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多因子模型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风险模型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描述多个金融资产收益分布之间的相依结构，用于分析投资组合的多元化效果和风险传染。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Copula模型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衡量在一定置信水平下，某一金融资产或投资组合在未来特定时间内的最大可能损失。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VaR（Value at Risk）模型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在VaR基础上，进一步衡量超出VaR阈值的平均损失，更全面地刻画尾部风险。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CVaR（Conditional Value at 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机器学习模型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通过历史数据训练得到自变量（如股票价格、财务指标等）与因变量（如未来收益率）之间的线性关系。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利用核函数将低维空间的非线性问题转化为高维空间的线性问题，用于分类和回归任务。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神经网络模型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模拟人脑神经元之间的连接关系，构建复杂的非线性映射，用于预测股票价格、波动率等。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集成学习模型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通过组合多个弱学习器（如决策树）构建一个强学习器，提高预测精度和稳定性。如随机森林、梯度提升树等。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https://d.book118.com/716051240034010055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2024-09-22T15:43:15.750</cp:lastPrinted>
  <dcterms:created xsi:type="dcterms:W3CDTF">2024-09-22T07:43:15Z</dcterms:created>
  <dcterms:modified xsi:type="dcterms:W3CDTF">2024-09-22T07:43:17Z</dcterms:modified>
</cp:coreProperties>
</file>