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FE9E8D-2A00-4F42-B749-D4C255A06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841E2-17CF-4C0E-8A79-13A5444CB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75C02D-DFB1-413A-9904-02C009D70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055D84-70AA-4420-BB69-119D29F86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9EDC48-E45D-43A6-BB12-9C5B9E904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D581CF-B1AF-445A-92EE-8918B8B266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00AD3-133D-4CBC-9C93-418A76D783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4F7A4-F9DA-49DF-9F12-5A177BD6A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B225B-A94A-43AD-9F52-3828B75D8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80D784-FE81-48B8-B752-5AB60430C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FE9FE-18FF-4E6A-978B-4051C64F7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052013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2023-12-17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81教师培训中的信息技术与教学设计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信息技术在教育中的应用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教学设计的基本理念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信息技术在教学设计中的应用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教师培训中的信息技术与教学设计实践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信息技术与教学设计的发展趋势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信息技术在教育中的应用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信息技术起源于计算机和互联网的发展，早期的应用主要是简单的计算机辅助教学和在线学习资源。</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初始阶段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随着多媒体和网络技术的不断进步，信息技术开始广泛应用于教育领域，如远程教育、在线课程和数字化学习资源等。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发展阶段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当前的信息技术已经与教育深度融合，形成了智慧教育、个性化学习等新型教育模式，推动了教育的变革和创新。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融合阶段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信息技术对教育的影响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教育资源的丰富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信息技术使得教育资源更加多样化、丰富化，学生可以通过网络获取各种优质的学习资源，打破了地域和时间的限制。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教学方式的变革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信息技术改变了传统的教学方式，使得教师可以利用多媒体课件、网络教学平台等工具进行更加生动、形象的教学。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个性化学习的实现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信息技术可以记录学生的学习过程和数据，为教师提供更加全面、准确的学生信息，从而实现个性化教学和辅导。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网络教学平台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学生可以通过网络教学平台进行学习、交流、作业提交等操作，实现了线上线下的有机结合。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多媒体教学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教师可以利用多媒体课件将文字、图片、音频、视频等多种媒体元素融合在一起，创造出更加生动、有趣的教学环境。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智能教学系统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利用人工智能、大数据等技术开发的智能教学系统可以根据学生的学习情况提供个性化的学习建议和辅导。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信息技术在教育中的应用案例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教学设计的基本理念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教学设计是依据对学习需求的分析，提出解决问题的最佳方案，使教学效果达到优化的系统决策过程。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教学设计的根本目的是促进学习者的学习，通过运用系统方法分析教学问题和确定教学目标，建立解决教学问题的策略方案、试行解决方案、评价试行结果和对方案进行修改的过程。</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89" b="28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教学设计的定义与目的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科学性原则</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教学设计应遵循教育教学规律和学生认知发展规律，运用科学的方法和手段进行教学设计，确保教学设计的科学性和有效性。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系统性原则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教学设计是一项系统工程，包括教学目标、教学内容、教学方法、教学评价等多个要素，这些要素之间相互联系、相互作用，构成一个有机整体。</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学生中心原则</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教学设计应以学生为中心，充分考虑学生的需求、兴趣、认知特点和个体差异，创设有利于学生自主学习、合作学习和探究学习的环境。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目标导向原则</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教学设计应以教学目标为导向，明确具体的教学目标，并根据目标选择和设计相应的教学策略、方法和评价手段。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教学设计的基本原则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信息技术为教学设计提供了丰富的资源和工具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信息技术的发展为教学设计提供了海量的数字化资源、多样化的教学工具和平台，为教学设计提供了更多的选择和可能性。</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信息技术改变了教学方式和学习方式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信息技术的发展促进了教学方式和学习方式的变革，如在线学习、移动学习、混合式学习等新型学习方式的出现，要求教学设计进行相应的调整和创新。</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信息技术提高了教学设计的效率和效果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信息技术在教学设计中的应用可以大大提高教学设计的效率和效果，如利用智能化工具进行自动化设计、利用大数据分析进行精准化设计等。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教学设计与信息技术的关系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信息技术在教学设计中的应用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通过信息技术，教师可以更高效地获取、整理、呈现教学资源，从而提高教学效率。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提高教学效率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丰富教学手段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24750" r="24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促进学生学习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25625" r="25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信息技术提供了多种教学手段，如多媒体教学、网络教学等，使教学更加生动有趣。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信息技术可以帮助学生更好地理解和掌握知识，提高学生的学习兴趣和积极性。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信息技术在教学设计中的作用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https://d.book118.com/716052013111010101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2024-09-25T20:39:14.190</cp:lastPrinted>
  <dcterms:created xsi:type="dcterms:W3CDTF">2024-09-25T12:39:14Z</dcterms:created>
  <dcterms:modified xsi:type="dcterms:W3CDTF">2024-09-25T12:39:16Z</dcterms:modified>
</cp:coreProperties>
</file>