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664D7-4DA2-4182-B305-DD3B424F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9A03-BD41-49F2-AF36-4E34605C7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B8F4E-A4BE-427A-AFB8-FB598EB4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8BFBE-D015-43D0-86EC-251EAA63D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C6F3CF-575B-46F6-B0B7-E475B0622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B7503F-7138-4EDB-B696-8394D1C37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680F6-25D1-4A55-BAC9-06E2D3571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D76A2-785B-46FD-AE05-5136FC35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63232-66C5-4C61-8488-4DE9843D7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48FA0-5AB7-4B7C-A363-2E26A51B6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95824-8197-4110-B1EA-D67410332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5215215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党支部创新管理的内涵与特点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党支部创新管理的成效评估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推动党建工作与中心工作深度融合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创新党支部管理思路，有助于更好地发挥党组织在中心工作中的作用，实现党建工作与中心工作的深度融合。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适应新时代发展需要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随着社会的快速发展，传统党支部管理方式已无法满足新时代的需求，创新管理思路势在必行。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强化基层党组织建设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党支部是党的基层组织，创新管理思路有助于提高基层党组织的凝聚力和战斗力。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通过创新管理思路，优化工作流程，提高工作效率，减少不必要的时间和资源浪费。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提升党支部形象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创新管理思路有助于提升党支部的形象和影响力，增强党组织的吸引力和凝聚力。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推动基层党组织建设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创新党支部管理思路，可以推动基层党组织建设向更高水平发展，为实现党的奋斗目标提供坚强组织保证。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激发党员活力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创新管理思路可以激发党员的积极性和创造力，促进党员更好地发挥先锋模范作用。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党支部创新管理的内涵与特点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党支部创新管理强调以新的理念、新的视角审视和推动工作，打破传统思维模式，注重与时俱进。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理念创新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通过建立健全各项制度，形成科学规范、运转高效的工作机制，保障党支部工作的顺利开展。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运用现代科技手段，改进工作方式方法，提高工作效率和质量，更好地服务群众。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党支部创新管理紧密结合时代特征，把握时代脉搏，体现时代精神，使党支部工作始终走在时代前列。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时代性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创新管理思路来源于实践，服务于实践，以解决实际问题为出发点和落脚点，注重实践成果的转化和应用。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党支部创新管理坚持群众路线，以群众需求为导向，发挥群众的主体作用，实现好、维护好、发展好群众的根本利益。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党支部创新管理的原则与策略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坚持党的领导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民主集中制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党支部作为党的基层组织，必须始终坚持党的领导，确保党的路线、方针、政策得到贯彻执行。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在党支部内部实行民主集中制，充分发扬民主，保障党员权利，同时确保党的决策得到有效执行。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党支部应密切联系群众，了解群众需求，积极为群众服务，发挥党联系群众的桥梁和纽带作用。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党支部应适应时代发展的需要，不断推进管理创新，提高工作效能和水平。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注重党员的培养、教育和管理，提高党员素质，打造一支忠诚干净担当的党员队伍。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加强党员队伍建设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运用现代信息技术手段，提高党支部工作的信息化水平，促进信息共享和沟通协作。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结合党的中心工作和重大节日、纪念日等时机，开展丰富多彩的主题活动，增强党支部的凝聚力和向心力。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开展主题活动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建立健全党支部工作的各项制度，完善工作机制，推动党支部工作规范化、制度化。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强化制度建设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党支部创新管理的实践探索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灵活设置党支部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根据党员分布、工作性质和实际需要，灵活设置党支部或党小组，打破传统组织架构限制。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强化支部委员会建设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选优配强支部委员会，注重选拔政治素质好、熟悉党务工作、群众威信高的党员担任支部书记。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推动支部建在项目上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围绕中心工作、重点任务，把党支部建在重大项目、重要岗位上，实现党的组织和工作全覆盖。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https://d.book118.com/716052152153010040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2024-09-07T04:59:44.724</cp:lastPrinted>
  <dcterms:created xsi:type="dcterms:W3CDTF">2024-09-06T20:59:44Z</dcterms:created>
  <dcterms:modified xsi:type="dcterms:W3CDTF">2024-09-06T20:59:46Z</dcterms:modified>
</cp:coreProperties>
</file>