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FDB0E-C110-40F6-9DEB-BD85F32CD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27F33-D090-4178-A2A3-FCD85448D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31D07-D293-40A3-BFAB-972F48FED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9EECC-D074-4AB8-BB89-A11878428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BB61D9-BA7F-40D9-9593-4E18FAACE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67A924-3717-41D7-914A-A9CBE4098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541608-D95E-41B9-87F7-995707C17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9BF8A-612E-4C31-AE0A-091E03E48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BB475-B3E4-4242-95DC-63FE4F7B6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F60B8-5E1E-40FB-BD1D-542B4D4A9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B5C6C-727D-4058-9BE9-630E941AE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5300512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重点工程安全管理经验分享与学习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重点工程安全管理概述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前期准备阶段安全管理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施工过程中安全管理实施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监督检查与整改落实机制建立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应急处置能力提升举措汇报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重点工程安全管理概述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17" r="190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665" r="156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398" r="233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重点工程安全管理是指在重大工程项目实施过程中，对可能出现的安全风险进行预测、评估、控制和监督的一系列管理活动。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确保工程顺利进行，保障人员和设备安全，降低事故发生率，提高工程质量与效益。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238" b="42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实现工程安全、文明施工、环境保护和职业病预防等综合目标。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坚持“安全第一、预防为主、综合治理”的方针，强化全员安全意识，落实安全生产责任制。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高处坠落、物体打击、机械伤害、触电、坍塌等。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制定专项施工方案和安全技术措施，加强现场安全管理和监督检查，配备齐全的安全防护设施和个人防护用品，开展安全教育培训和应急演练等。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8889" b="8889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常见风险点及防控措施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前期准备阶段安全管理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737" b="3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项目立项与风险评估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明确项目目标与范围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在项目立项阶段，充分明确项目的目标、范围、进度、成本等关键要素，为后续安全管理奠定基础。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进行全面风险评估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针对项目特点，识别潜在的安全风险点，如施工现场安全、设备设施安全、人员安全等，并进行定性和定量评估。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制定风险应对措施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根据风险评估结果，制定相应的风险应对措施，包括风险规避、降低、转移和接受等策略。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明确各级管理人员和作业人员的安全生产责任，形成责任明确、层层落实的安全生产责任体系。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建立安全生产责任体系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与各级管理人员和作业人员签订安全生产责任书，明确各自的安全生产职责和目标。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签订安全生产责任书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定期对安全生产责任制落实情况进行考核，并根据考核结果进行奖惩，激励全员参与安全生产管理。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实施安全生产考核与奖惩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安全生产责任制落实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编制现场处置方案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针对具体施工现场和作业环境，编制现场处置方案，包括危险源辨识、风险评估、应急资源调查、具体应急措施等内容。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制定综合应急预案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针对项目可能发生的各类突发事件，制定综合应急预案，明确应急组织、通讯联络、现场处置、医疗救护、安全防护等方面的要求和措施。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定期组织相关人员进行应急演练，提高应急处置能力和协同作战能力，确保在突发事件发生时能够迅速、有效地应对。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应急预案制定与演练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施工过程中安全管理实施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确保施工现场材料堆放整齐，道路畅通，无大面积积水或杂物。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施工现场整洁有序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扬尘治理措施到位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958" r="13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噪音控制符合标准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58" r="16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施工现场采取洒水、覆盖等措施有效控制扬尘，减少对周边环境的影响。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施工期间合理安排作业时间，采取降噪措施，确保噪音不超标。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现场文明施工要求及执行情况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针对施工现场可能存在的高处坠落、物体打击、机械伤害等危险源进行全面辨识。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全面辨识危险源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根据危险源辨识结果，制定针对性的监控方案，明确监控责任人、监控措施和应急处置流程。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制定专项监控方案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对危险源进行动态监控，及时发现和处置安全隐患，确保施工过程安全可控。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实施动态监控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危险源辨识与监控措施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https://d.book118.com/716053005123010050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2024-09-15T19:18:30.427</cp:lastPrinted>
  <dcterms:created xsi:type="dcterms:W3CDTF">2024-09-15T11:18:30Z</dcterms:created>
  <dcterms:modified xsi:type="dcterms:W3CDTF">2024-09-15T11:18:32Z</dcterms:modified>
</cp:coreProperties>
</file>