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CDEB1-2FF8-4A6A-8FC8-797709B0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C5652-3CC5-4007-8E08-BD40F46E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53392-1D41-4A27-91DF-71497FDB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AACEE-4B97-4EB5-BA2F-D346C426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7B13F-0422-4075-AFF3-24C4E652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DE09E-6F14-4356-A6F6-64CC73D3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9C4A7-7455-443B-B5F5-DCC67BA0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9B9F7-6192-4EC5-ABFC-C0786D03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F4C60-DF62-4442-A875-83404797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1A305-3B18-4A3D-BE6C-171525CC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E32ED-108D-4414-BCB9-D971A1A2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550002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运动视频场景中目标检测与跟踪技术应用研究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运动视频场景分析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目标检测技术研究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目标跟踪技术研究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运动视频场景中目标检测与跟踪技术应用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运动视频场景中目标检测与跟踪是计算机视觉领域的重要研究方向，具有广泛的应用前景，如智能监控、智能交通、智能安防、体育视频分析等。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随着深度学习技术的不断发展，目标检测与跟踪技术取得了显著的进步，但仍面临一些挑战，如复杂背景下的目标检测、目标遮挡、目标形变等。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564" r="35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73" b="85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因此，开展运动视频场景中目标检测与跟踪技术应用研究，对于提高目标检测与跟踪技术的准确性和鲁棒性，推动计算机视觉领域的发展具有重要意义。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36" b="473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目标检测与跟踪技术已经取得了很大的进展，其中基于深度学习的方法在准确性和实时性方面表现突出。然而，在实际应用中，仍需要解决一些关键问题，如复杂背景下的目标检测、目标遮挡、目标形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未来，目标检测与跟踪技术将朝着更高准确性、更快速度和更强鲁棒性的方向发展。同时，随着深度学习技术的不断进步和新型网络结构的出现，目标检测与跟踪技术将会更加智能化和自适应化。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通过本研究，旨在提高运动视频场景中目标检测与跟踪技术的准确性和鲁棒性，为实际应用提供技术支持和解决方案。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理论分析和实验验证相结合的方法进行研究。首先，对现有的目标检测与跟踪算法进行深入分析和比较；然后，设计并实现一种高效的目标检测算法，并对其进行实验验证；接着，对现有的目标跟踪算法进行改进和优化，并进行实验验证；最后，构建运动视频场景中的目标检测与跟踪系统，并进行综合实验验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运动视频场景分析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运动视频场景中，目标的位置、速度和方向等属性随时间不断变化。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运动视频场景可能包括室内、室外、不同光照条件、不同背景等多种环境。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场景中可能存在多个运动目标，且目标之间可能存在遮挡、交叉等复杂情况。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运动视频场景特点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运动目标的颜色、形状、纹理等外观特征可用于目标检测和跟踪。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外观特性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运动目标的速度、加速度、运动轨迹等运动特征可用于区分不同目标和预测目标位置。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运动特性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利用目标在时间和空间上的上下文信息，可以提高目标检测和跟踪的准确性和鲁棒性。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时空上下文信息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运动目标特性分析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背景复杂度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目标数量及分布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目标运动复杂性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光照条件变化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场景复杂度评估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评估场景中背景的复杂程度，如纹理、颜色等信息的丰富程度。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评估目标运动的复杂程度，如速度变化、轨迹曲折程度等。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统计场景中运动目标的数量，并分析其空间分布情况。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分析场景中光照条件的变化情况，如光线强弱、阴影等。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目标检测技术研究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传统目标检测方法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背景建模法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通过建模背景图像，将目标与背景进行分离，如混合高斯模型、ViBe算法等。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帧间差分法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利用相邻帧之间的差分信息来提取运动目标，适用于动态场景中的目标检测。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光流法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通过计算图像中像素点的光流矢量，分析目标的运动状态，实现目标检测。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YOLO系列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将目标检测任务转换为回归问题，直接预测目标的边界框和类别概率，如YOLOv3、YOLOv4等。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采用多尺度特征融合的方式，在不同层级的特征图上进行目标检测，提高检测速度和精度。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R-CNN系列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通过选择性搜索或RPN网络生成候选区域，再利用CNN进行特征提取和分类，如Fast R-CNN、Faster R-CNN等。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基于深度学习的目标检测方法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目标检测性能评估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准确率（Precision）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衡量检测器正确识别正样本的能力，即真正例（TP）占所有被识别为正样本的比例。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召回率（Recall）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衡量检测器找出所有正样本的能力，即真正例（TP）占所有实际正样本的比例。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F1分数（F1 Score）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综合考虑准确率和召回率的指标，用于评价检测器的整体性能。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平均精度（mAP）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计算多个类别下的平均准确率，衡量检测器在多类别目标检测任务中的性能。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目标跟踪技术研究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基于滤波的方法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通过设计滤波器对目标进行跟踪，如卡尔曼滤波、粒子滤波等。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基于轮廓的方法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利用目标的轮廓信息进行跟踪，如主动轮廓模型、水平集方法等。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基于特征的方法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利用目标的颜色、纹理、形状等特征进行跟踪，如光流法、MeanShift、CamShift等。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传统目标跟踪方法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https://d.book118.com/716055000235010054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2024-09-22T06:45:33.728</cp:lastPrinted>
  <dcterms:created xsi:type="dcterms:W3CDTF">2024-09-21T22:45:33Z</dcterms:created>
  <dcterms:modified xsi:type="dcterms:W3CDTF">2024-09-21T22:45:35Z</dcterms:modified>
</cp:coreProperties>
</file>