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71E10-74AC-481A-84CB-8AE69CC5A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5D6C7-D015-4BCF-9970-E0536885B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1A131-7D68-4020-8662-2C80E4227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F5734-9C00-4423-A5C8-0EE3EB2B7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DF735-6752-436B-8587-DDDA4DD55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88F0B-F59B-47F0-A0EA-431216EC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32C7E-1069-4CC9-87A6-8A509A78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AF8C8-EA04-4353-B071-ABB092A7D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7BC6A-8490-47FC-B8F1-75864BF8A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90B05-FAB1-457B-995E-59164B36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8872F-46B2-472D-810E-F99FBF6A6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550441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电气火灾扑灭及预防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电气火灾扑灭的方法和步骤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电气火灾预防的措施和策略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电气火灾扑灭及预防的案例分析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16" r="264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电气火灾是指由电气线路、设备过热、电火花或电弧等引起的火灾。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起火迅速、火势发展迅猛，往往伴随高温、高压和电击危险，给扑救和预防带来较大难度。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7" r="146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电气火灾可造成重大财产损失、人员伤亡和环境污染，对电力设施、公共安全和生态环境造成严重威胁。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电气火灾对城市安全、经济发展和社会稳定产生不良影响，需要引起高度重视。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电气火灾的危害和影响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43" r="1744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075" b="1207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电气设备老化、过载、接触不良等原因导致过热引发火灾。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违规操作、误操作导致电弧、电火花引发火灾。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电气设备缺乏及时维护，导致设备故障引发火灾。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雷电、静电等自然因素也可能引发电气火灾。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不规范操作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维护不当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电气火灾扑灭的方法和步骤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50" r="13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在安全的情况下，立即关闭电源总开关，以切断电流供应，防止火势扩大。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关闭电源总开关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如果可能，断开与火灾相关的电器，如电热器、电炉等，以减少火源。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断开相关电器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切断电源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选择合适的灭火器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根据火灾的类型和规模选择合适的灭火器，如干粉、二氧化碳或水灭火器。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正确使用灭火器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按照灭火器的使用说明，正确操作灭火器，对准火源进行扑灭。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62" r="20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使用灭火器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971" r="109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拨打火警电话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尽快拨打当地的火警电话，向消防部门报告火灾情况和地点。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在确保自身安全的情况下，通知其他相关人员，如邻居或附近居民，提醒他们注意火情。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报警和通知消防部门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疏散人员和保护现场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疏散人员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在确保安全的情况下，组织人员疏散，引导他们远离火灾现场。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保护现场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在消防部门到达之前，尽量保持现场的安全和秩序，以便消防人员能够顺利开展灭火工作。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https://d.book118.com/716055044100010051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2024-09-17T02:23:10.586</cp:lastPrinted>
  <dcterms:created xsi:type="dcterms:W3CDTF">2024-09-16T18:23:10Z</dcterms:created>
  <dcterms:modified xsi:type="dcterms:W3CDTF">2024-09-16T18:23:12Z</dcterms:modified>
</cp:coreProperties>
</file>