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97129-FAFE-468C-B213-8AB6C2F96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6E6BA-916C-490C-AE3E-077DB5F96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720BF-B63D-4C07-BFCB-1DBC620A3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5A62E-3BED-48F1-AADB-FB6DCF4E3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27B5BF-B2CE-4E11-812C-373899BAA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7E2F3A-4714-40E7-876C-9C35AC9B8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6A38DC-E0C8-447F-B282-62D0BA4F3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AB80B-F460-47BD-B2E1-2A1B479CF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EAD87-A64D-4718-A702-B2FD665EF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58FA7-73CF-464D-94D8-7855F7607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0510E-97A0-4A2E-BA81-6F5C080FB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0120302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公司个人奋斗演讲稿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奋斗历程回顾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核心价值观塑造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感恩与回馈社会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通过分享个人奋斗经历和成就，激发团队成员的积极性和工作热情，增强团队凝聚力和向心力。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激发团队士气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以个人经历为例，传递积极向上的工作态度和乐观精神，帮助团队成员树立正确的职业观和价值观。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通过个人奋斗故事的分享，推动公司文化的传播和落地，让团队成员更加深入地理解和认同公司的使命、愿景和价值观。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促进公司文化建设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对公司的贡献和价值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阐述自己在公司发展历程中所做的贡献和创造的价值，包括在业务拓展、产品创新、客户服务等方面的成绩和影响力。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艰苦创业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讲述自己在创业初期面临的困难和挑战，以及如何通过不懈努力和坚持，逐步实现业务增长和公司发展壮大。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不断学习和成长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分享自己在职业生涯中不断学习、提升自己的经历，包括学习新知识、掌握新技能、拓展人际关系等方面的努力和实践。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带领团队取得成功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介绍自己在领导团队方面取得的成就和经验，包括如何激发团队成员的潜力、提高团队协作效率、实现团队目标等方面的实践和成果。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个人经历与成就概述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奋斗历程回顾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作为职场新人，我积极适应公司文化，学习规章制度，努力融入团队。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适应新环境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抓住机遇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985" r="998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我始终保持敏锐的洞察力，抓住每一个展现自己的机会，积极参与项目。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面对工作中的困难和挑战，我勇于承担责任，积极寻求解决方案，不断提升自己。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初入职场挑战与机遇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我深知专业技能的重要性，因此始终保持学习热情，不断提升自己的知识水平。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6421" b="642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通过参与多个项目和任务，我积累了丰富的实践经验，不断提升自己的实际操作能力。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我注重培养自己的创新思维，勇于尝试新方法、新思路，为公司带来更多的可能性。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专业技能提升与成长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团队协作与领导力锻炼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我始终注重团队协作，积极与同事沟通交流，共同解决问题，推动项目进展。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领导力锻炼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通过担任团队负责人等职务，我逐渐锻炼了自己的领导力，学会了如何带领团队取得成功。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我注重处理人际关系，与同事建立良好的合作关系，营造和谐的工作氛围。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核心价值观塑造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品质至上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将产品品质视为企业的生命线，不断提升产品质量和服务水平，满足客户需求。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始终坚守诚信原则，对待客户、合作伙伴和同事要真诚、守信，树立良好的企业形象。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勇于承担责任，对待工作要认真负责，做到言行一致、尽职尽责。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诚信为本，品质为先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鼓励员工积极提出新思路、新方法，不断推动企业创新发展。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鼓励员工勇于尝试新事物、新领域，不怕失败，从失败中汲取经验教训。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勇于尝试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在面对困难和挑战时，敢于担当，积极解决问题，不推诿、不逃避。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担当精神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勇于创新，敢于担当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持续不断地改进工作流程、提升工作效率，降低成本，提高企业盈利能力。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学习成长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鼓励员工不断学习新知识、新技能，提升个人素质和能力，与企业共同成长。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不断追求卓越的产品、卓越的服务和卓越的管理，提升企业核心竞争力。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追求卓越，持续改进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在未来1-2年内，成为公司内某一领域的专家，通过不断学习和实践，提升专业技能和知识水平。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在3-5年内，获得公司中层管理职位，参与公司决策和战略规划，实现个人职业成长与公司发展的紧密结合。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在10年内，成为行业内具有影响力的领袖人物，推动公司成为行业领军企业，同时实现个人价值和社会价值的最大化。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职业目标设定及实现路径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https://d.book118.com/716101203025010042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2024-09-09T10:35:21.803</cp:lastPrinted>
  <dcterms:created xsi:type="dcterms:W3CDTF">2024-09-09T02:35:21Z</dcterms:created>
  <dcterms:modified xsi:type="dcterms:W3CDTF">2024-09-09T02:35:24Z</dcterms:modified>
</cp:coreProperties>
</file>