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6CE401F-9E13-48D6-80A1-98F7401EC8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87CB04D-EC00-4797-84C5-1195CFFC1F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F75286F-A17F-45DF-AE2D-DCDE300578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B50C86C-19DF-40B3-873F-A94C662BA8B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B45442B-BAFF-4DDC-B36F-40ED311AE2F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E255DC5-6C79-449C-AC9A-EBC807DED6A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1937BA9-3169-4A4E-9DF7-A2CA762A95D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6753FEC-B0C2-4233-8AA2-8CC2E9E33C7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6ADD509-A1A1-4A6B-9F28-572EB709759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A6F94B0-1EEE-4C65-85D4-1F30315F63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EA01B29-09BE-40BD-AEDD-963D04BEC9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16101213014010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关于教育学课件</a:t>
            </a:r>
            <a:endParaRPr lang="en-US" sz="1100"/>
          </a:p>
        </p:txBody>
      </p:sp>
      <p:sp>
        <p:nvSpPr>
          <p:cNvPr id="3" name="AutoShape 3"/>
          <p:cNvSpPr/>
          <p:nvPr/>
        </p:nvSpPr>
        <p:spPr>
          <a:xfrm>
            <a:off x="6000750" y="4095750"/>
            <a:ext cx="4101027"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汇报时间：2024-01-21</a:t>
            </a:r>
            <a:endParaRPr lang="en-US" sz="1100"/>
          </a:p>
        </p:txBody>
      </p:sp>
      <p:sp>
        <p:nvSpPr>
          <p:cNvPr id="4" name="AutoShape 4"/>
          <p:cNvSpPr/>
          <p:nvPr/>
        </p:nvSpPr>
        <p:spPr>
          <a:xfrm>
            <a:off x="714375" y="4095750"/>
            <a:ext cx="4956128"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汇报人：AA</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教育学概述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教育的基本要素</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教育与社会发展</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教育目的与培养目标</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课程与教学论</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德育原理与实践</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教育学概述</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教育学的定义与发展</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教育学是一门研究教育现象、揭示教育规律的科学。它通过对教育活动的观察、分析、归纳和演绎，探讨教育的本质、目的、内容、方法、组织和管理等方面的问题，为教育实践提供理论指导和科学依据。</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教育学的定义</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教育学的发展经历了漫长的历史过程。在古代，教育学尚未形成独立的学科，有关教育的论述散见于哲学、政治、伦理等著作中。随着社会的进步和教育实践的发展，教育学逐渐从其他学科中分离出来，形成独立的学科体系。近代以来，教育学的研究领域不断扩大，研究方法不断更新，教育学理论也不断丰富和完善。</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教育学的发展</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750" r="1675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教育学的研究对象是教育现象及其规律。教育现象包括教育的本质、目的、内容、方法、组织和管理等方面的问题。教育规律是教育现象之间的内在联系和必然趋势，是教育活动必须遵循的法则。</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教育学的研究对象</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教育学的任务是揭示教育规律，指导教育实践，推动教育改革和发展。具体包括以下几个方面：描述和解释教育现象；预测和控制教育现象的发展；探讨教育的价值和意义；为教育实践提供理论指导和科学依据。</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教育学的任务</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教育学的研究对象与任务</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教育学与哲学的关系</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哲学为教育学提供世界观和方法论的指导，帮助教育学探讨教育的本质、目的和价值等问题。同时，教育学也为哲学提供实践基础和验证材料，推动哲学的发展。</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750" r="1675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教育学与心理学的关系</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心理学为教育学提供关于人的心理发展规律和个体差异的理论基础，帮助教育学更好地了解受教育者的心理特点和需求，提高教育的针对性和有效性。同时，教育学也为心理学提供实践场所和研究对象，推动心理学在教育领域的应用和发展。</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教育学与社会学的关系</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社会学为教育学提供关于社会结构、社会变迁和社会问题的理论基础，帮助教育学更好地了解社会背景和社会需求对教育的影响和要求。同时，教育学也为社会学提供实践案例和研究素材，推动社会学在教育领域的应用和发展。</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教育学与其他学科的关系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教育的基本要素</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9358" y="2191992"/>
            <a:ext cx="1600605" cy="731803"/>
          </a:xfrm>
          <a:prstGeom prst="rect">
            <a:avLst/>
          </a:prstGeom>
          <a:solidFill>
            <a:schemeClr val="accent1">
              <a:alpha val="67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67000"/>
                  </a:schemeClr>
                </a:solidFill>
                <a:latin typeface="Microsoft Yahei"/>
                <a:ea typeface="Microsoft Yahei"/>
                <a:cs typeface="Microsoft Yahei"/>
              </a:rPr>
              <a:t>01</a:t>
            </a:r>
            <a:endParaRPr lang="en-US" sz="1100"/>
          </a:p>
        </p:txBody>
      </p:sp>
      <p:sp>
        <p:nvSpPr>
          <p:cNvPr id="3" name="AutoShape 3"/>
          <p:cNvSpPr/>
          <p:nvPr/>
        </p:nvSpPr>
        <p:spPr>
          <a:xfrm>
            <a:off x="2219963" y="2191992"/>
            <a:ext cx="5479433" cy="731803"/>
          </a:xfrm>
          <a:prstGeom prst="rect">
            <a:avLst/>
          </a:prstGeom>
          <a:solidFill>
            <a:schemeClr val="accent1">
              <a:alpha val="84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84000"/>
                  </a:schemeClr>
                </a:solidFill>
                <a:latin typeface="Microsoft Yahei"/>
                <a:ea typeface="Microsoft Yahei"/>
                <a:cs typeface="Microsoft Yahei"/>
              </a:rPr>
              <a:t>02</a:t>
            </a:r>
            <a:endParaRPr lang="en-US" sz="1100"/>
          </a:p>
        </p:txBody>
      </p:sp>
      <p:sp>
        <p:nvSpPr>
          <p:cNvPr id="4" name="AutoShape 4"/>
          <p:cNvSpPr/>
          <p:nvPr/>
        </p:nvSpPr>
        <p:spPr>
          <a:xfrm>
            <a:off x="7699396" y="2191992"/>
            <a:ext cx="3873249" cy="731803"/>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100000"/>
                  </a:schemeClr>
                </a:solidFill>
                <a:latin typeface="Microsoft Yahei"/>
                <a:ea typeface="Microsoft Yahei"/>
                <a:cs typeface="Microsoft Yahei"/>
              </a:rPr>
              <a:t>03</a:t>
            </a:r>
            <a:endParaRPr lang="en-US" sz="1100"/>
          </a:p>
        </p:txBody>
      </p:sp>
      <p:sp>
        <p:nvSpPr>
          <p:cNvPr id="5" name="AutoShape 5"/>
          <p:cNvSpPr/>
          <p:nvPr/>
        </p:nvSpPr>
        <p:spPr>
          <a:xfrm>
            <a:off x="619358" y="4213754"/>
            <a:ext cx="3464154" cy="155501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教育者是指直接对求教者的素质发展起影响作用的人，包括学校的教师、管理人员、兼职教师、家庭教师、家长。其中学校教师是教育者的主体和代表。</a:t>
            </a:r>
            <a:endParaRPr lang="en-US" sz="1100"/>
          </a:p>
        </p:txBody>
      </p:sp>
      <p:sp>
        <p:nvSpPr>
          <p:cNvPr id="6" name="AutoShape 6"/>
          <p:cNvSpPr/>
          <p:nvPr/>
        </p:nvSpPr>
        <p:spPr>
          <a:xfrm>
            <a:off x="619358" y="3627301"/>
            <a:ext cx="3358143"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7" name="AutoShape 7"/>
          <p:cNvSpPr/>
          <p:nvPr/>
        </p:nvSpPr>
        <p:spPr>
          <a:xfrm>
            <a:off x="4363925" y="4213754"/>
            <a:ext cx="3464154" cy="12711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教育者是教育活动的设计者、实施者和组织者，对整个教育活动起领导作用。</a:t>
            </a:r>
            <a:endParaRPr lang="en-US" sz="1100"/>
          </a:p>
        </p:txBody>
      </p:sp>
      <p:sp>
        <p:nvSpPr>
          <p:cNvPr id="8" name="AutoShape 8"/>
          <p:cNvSpPr/>
          <p:nvPr/>
        </p:nvSpPr>
        <p:spPr>
          <a:xfrm>
            <a:off x="4363925" y="3627301"/>
            <a:ext cx="3335471"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角色</a:t>
            </a:r>
            <a:endParaRPr lang="en-US" sz="1100"/>
          </a:p>
        </p:txBody>
      </p:sp>
      <p:sp>
        <p:nvSpPr>
          <p:cNvPr id="9" name="AutoShape 9"/>
          <p:cNvSpPr/>
          <p:nvPr/>
        </p:nvSpPr>
        <p:spPr>
          <a:xfrm>
            <a:off x="8108491" y="4213754"/>
            <a:ext cx="3464154" cy="144585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教育者需要具备高尚的思想品德、专业的知识和技能、良好的教育机智和心理素质。</a:t>
            </a:r>
            <a:endParaRPr lang="en-US" sz="1100"/>
          </a:p>
        </p:txBody>
      </p:sp>
      <p:sp>
        <p:nvSpPr>
          <p:cNvPr id="10" name="AutoShape 10"/>
          <p:cNvSpPr/>
          <p:nvPr/>
        </p:nvSpPr>
        <p:spPr>
          <a:xfrm>
            <a:off x="8108491" y="3627301"/>
            <a:ext cx="3373750"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素质要求</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教育者</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750" r="16750"/>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受教育者是指接受教育的人，即各级各类的学生，是教育的对象，也是学习的主体。既包括在学校中学习的儿童、青少年，也包括接受各种成人教育的学生。</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受教育者是学习的主体，通过接受教育和自我学习，促进自身全面素质的发展。</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角色</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受教育者具有主观能动性，能够主动选择、吸收和内化教育内容，同时受教育者的身心发展具有阶段性、顺序性和不平衡性。</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特点</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受教育者</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3486" r="23486"/>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定义</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教育内容是指在教育活动中传授给学生的知识、技能、思想观念、行为习惯等的总和。</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组成</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教育内容通常由各个学科的知识和技能组成，包括语文、数学、英语、科学、历史、地理、体育等。此外，还包括德育、智育、体育、美育等多方面的教育内容。</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选择原则</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教育内容的选择应该遵循科学性、基础性、时代性和适用性的原则，同时考虑学生的年龄特征、认知水平和发展需求。</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教育内容</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047" b="104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教育手段</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定义</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教育手段是指教育者将教育内容作用于受教育者所借助的各种形式与条件的总和，它包括物质手段、精神手段等。</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物质手段</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教育的物质手段是指进行教育活动时所采用的一切物质条件，可分为教育的活动场所与设施、教育媒体及教育辅助手段三大类。</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精神手段</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教育的精神手段包括教育方法、教育途径。教育方法包括教学、训练、评定、示范等；教育途径包括教学、科研、生产劳动等。</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教育与社会发展</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854583" y="1877473"/>
            <a:ext cx="563213" cy="1253299"/>
            <a:chOff x="854583" y="1877473"/>
            <a:chExt cx="563213" cy="1253299"/>
          </a:xfrm>
        </p:grpSpPr>
        <p:sp>
          <p:nvSpPr>
            <p:cNvPr id="3" name="AutoShape 3"/>
            <p:cNvSpPr/>
            <p:nvPr/>
          </p:nvSpPr>
          <p:spPr>
            <a:xfrm>
              <a:off x="962406" y="1984343"/>
              <a:ext cx="347186"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457219">
              <a:off x="854583"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1142780" flipH="1">
              <a:off x="1319403"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1437230" flipH="1">
              <a:off x="1168241"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62769">
              <a:off x="943356"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874776" y="1448943"/>
            <a:ext cx="514445" cy="580739"/>
            <a:chOff x="874776" y="1448943"/>
            <a:chExt cx="514445" cy="580739"/>
          </a:xfrm>
        </p:grpSpPr>
        <p:sp>
          <p:nvSpPr>
            <p:cNvPr id="9" name="Freeform 9"/>
            <p:cNvSpPr/>
            <p:nvPr/>
          </p:nvSpPr>
          <p:spPr>
            <a:xfrm>
              <a:off x="1014698" y="1448943"/>
              <a:ext cx="234601" cy="304991"/>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74776" y="1732788"/>
              <a:ext cx="514445" cy="29689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102900" y="1782128"/>
              <a:ext cx="59817" cy="44482"/>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6843332" y="1448848"/>
            <a:ext cx="536161" cy="977455"/>
            <a:chOff x="6843332" y="1448848"/>
            <a:chExt cx="536161" cy="977455"/>
          </a:xfrm>
        </p:grpSpPr>
        <p:sp>
          <p:nvSpPr>
            <p:cNvPr id="13" name="AutoShape 13"/>
            <p:cNvSpPr/>
            <p:nvPr/>
          </p:nvSpPr>
          <p:spPr>
            <a:xfrm>
              <a:off x="6942487" y="1984343"/>
              <a:ext cx="336137"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457219">
              <a:off x="6843332"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rot="21142780" flipH="1">
              <a:off x="7281100"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67811" y="1448848"/>
              <a:ext cx="494824" cy="580834"/>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6922580" y="2267521"/>
            <a:ext cx="372522" cy="866394"/>
            <a:chOff x="6922580" y="2267521"/>
            <a:chExt cx="372522" cy="866394"/>
          </a:xfrm>
        </p:grpSpPr>
        <p:sp>
          <p:nvSpPr>
            <p:cNvPr id="18" name="AutoShape 18"/>
            <p:cNvSpPr/>
            <p:nvPr/>
          </p:nvSpPr>
          <p:spPr>
            <a:xfrm rot="21437230" flipH="1">
              <a:off x="7138416"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rot="162769">
              <a:off x="6922580"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1664446" y="1696307"/>
            <a:ext cx="1897380" cy="1288637"/>
            <a:chOff x="1664446" y="1696307"/>
            <a:chExt cx="1897380" cy="1288637"/>
          </a:xfrm>
        </p:grpSpPr>
        <p:sp>
          <p:nvSpPr>
            <p:cNvPr id="21" name="TextBox 21"/>
            <p:cNvSpPr txBox="1"/>
            <p:nvPr/>
          </p:nvSpPr>
          <p:spPr>
            <a:xfrm>
              <a:off x="1664446"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01</a:t>
              </a:r>
            </a:p>
          </p:txBody>
        </p:sp>
        <p:sp>
          <p:nvSpPr>
            <p:cNvPr id="22" name="TextBox 22"/>
            <p:cNvSpPr txBox="1"/>
            <p:nvPr/>
          </p:nvSpPr>
          <p:spPr>
            <a:xfrm>
              <a:off x="1664446"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教育与政治制度</a:t>
              </a:r>
            </a:p>
          </p:txBody>
        </p:sp>
      </p:grpSp>
      <p:grpSp>
        <p:nvGrpSpPr>
          <p:cNvPr id="23" name="Group 23"/>
          <p:cNvGrpSpPr/>
          <p:nvPr/>
        </p:nvGrpSpPr>
        <p:grpSpPr>
          <a:xfrm>
            <a:off x="7583853" y="1696307"/>
            <a:ext cx="1897380" cy="1288637"/>
            <a:chOff x="7583853" y="1696307"/>
            <a:chExt cx="1897380" cy="1288637"/>
          </a:xfrm>
        </p:grpSpPr>
        <p:sp>
          <p:nvSpPr>
            <p:cNvPr id="24" name="TextBox 24"/>
            <p:cNvSpPr txBox="1"/>
            <p:nvPr/>
          </p:nvSpPr>
          <p:spPr>
            <a:xfrm>
              <a:off x="7583853"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02</a:t>
              </a:r>
            </a:p>
          </p:txBody>
        </p:sp>
        <p:sp>
          <p:nvSpPr>
            <p:cNvPr id="25" name="TextBox 25"/>
            <p:cNvSpPr txBox="1"/>
            <p:nvPr/>
          </p:nvSpPr>
          <p:spPr>
            <a:xfrm>
              <a:off x="7583853"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教育与经济制度</a:t>
              </a:r>
            </a:p>
          </p:txBody>
        </p:sp>
      </p:grpSp>
      <p:grpSp>
        <p:nvGrpSpPr>
          <p:cNvPr id="26" name="Group 26"/>
          <p:cNvGrpSpPr/>
          <p:nvPr/>
        </p:nvGrpSpPr>
        <p:grpSpPr>
          <a:xfrm>
            <a:off x="854583" y="3639788"/>
            <a:ext cx="248317" cy="552641"/>
            <a:chOff x="854583" y="3639788"/>
            <a:chExt cx="248317" cy="552641"/>
          </a:xfrm>
        </p:grpSpPr>
        <p:sp>
          <p:nvSpPr>
            <p:cNvPr id="27" name="AutoShape 27"/>
            <p:cNvSpPr/>
            <p:nvPr/>
          </p:nvSpPr>
          <p:spPr>
            <a:xfrm>
              <a:off x="9021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rot="457219">
              <a:off x="854583"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rot="21142780" flipH="1">
              <a:off x="1059561"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rot="21437230" flipH="1">
              <a:off x="99288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rot="162769">
              <a:off x="89373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 name="Group 32"/>
          <p:cNvGrpSpPr/>
          <p:nvPr/>
        </p:nvGrpSpPr>
        <p:grpSpPr>
          <a:xfrm>
            <a:off x="863537" y="3450812"/>
            <a:ext cx="226885" cy="256032"/>
            <a:chOff x="863537" y="3450812"/>
            <a:chExt cx="226885" cy="256032"/>
          </a:xfrm>
        </p:grpSpPr>
        <p:sp>
          <p:nvSpPr>
            <p:cNvPr id="33" name="Freeform 33"/>
            <p:cNvSpPr/>
            <p:nvPr/>
          </p:nvSpPr>
          <p:spPr>
            <a:xfrm>
              <a:off x="925163"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86353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96412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 name="Group 36"/>
          <p:cNvGrpSpPr/>
          <p:nvPr/>
        </p:nvGrpSpPr>
        <p:grpSpPr>
          <a:xfrm>
            <a:off x="1316450" y="3639788"/>
            <a:ext cx="248317" cy="552641"/>
            <a:chOff x="1316450" y="3639788"/>
            <a:chExt cx="248317" cy="552641"/>
          </a:xfrm>
        </p:grpSpPr>
        <p:sp>
          <p:nvSpPr>
            <p:cNvPr id="37" name="AutoShape 37"/>
            <p:cNvSpPr/>
            <p:nvPr/>
          </p:nvSpPr>
          <p:spPr>
            <a:xfrm>
              <a:off x="1363980"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rot="457219">
              <a:off x="1316450"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rot="21142780" flipH="1">
              <a:off x="1521428"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rot="21437230" flipH="1">
              <a:off x="145475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rot="162769">
              <a:off x="135559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2" name="Group 42"/>
          <p:cNvGrpSpPr/>
          <p:nvPr/>
        </p:nvGrpSpPr>
        <p:grpSpPr>
          <a:xfrm>
            <a:off x="1325404" y="3450812"/>
            <a:ext cx="226885" cy="256032"/>
            <a:chOff x="1325404" y="3450812"/>
            <a:chExt cx="226885" cy="256032"/>
          </a:xfrm>
        </p:grpSpPr>
        <p:sp>
          <p:nvSpPr>
            <p:cNvPr id="43" name="Freeform 43"/>
            <p:cNvSpPr/>
            <p:nvPr/>
          </p:nvSpPr>
          <p:spPr>
            <a:xfrm>
              <a:off x="1387030"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132540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1425988"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1778317" y="3639788"/>
            <a:ext cx="248318" cy="552641"/>
            <a:chOff x="1778317" y="3639788"/>
            <a:chExt cx="248318" cy="552641"/>
          </a:xfrm>
        </p:grpSpPr>
        <p:sp>
          <p:nvSpPr>
            <p:cNvPr id="47" name="AutoShape 47"/>
            <p:cNvSpPr/>
            <p:nvPr/>
          </p:nvSpPr>
          <p:spPr>
            <a:xfrm>
              <a:off x="1825847"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rot="457219">
              <a:off x="177831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rot="21142780" flipH="1">
              <a:off x="198329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rot="21437230" flipH="1">
              <a:off x="191662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rot="162769">
              <a:off x="181746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2" name="Group 52"/>
          <p:cNvGrpSpPr/>
          <p:nvPr/>
        </p:nvGrpSpPr>
        <p:grpSpPr>
          <a:xfrm>
            <a:off x="1787271" y="3450812"/>
            <a:ext cx="226885" cy="256032"/>
            <a:chOff x="1787271" y="3450812"/>
            <a:chExt cx="226885" cy="256032"/>
          </a:xfrm>
        </p:grpSpPr>
        <p:sp>
          <p:nvSpPr>
            <p:cNvPr id="53" name="Freeform 53"/>
            <p:cNvSpPr/>
            <p:nvPr/>
          </p:nvSpPr>
          <p:spPr>
            <a:xfrm>
              <a:off x="184889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787271"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887855"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6" name="Group 56"/>
          <p:cNvGrpSpPr/>
          <p:nvPr/>
        </p:nvGrpSpPr>
        <p:grpSpPr>
          <a:xfrm>
            <a:off x="2240185" y="3639788"/>
            <a:ext cx="248317" cy="552641"/>
            <a:chOff x="2240185" y="3639788"/>
            <a:chExt cx="248317" cy="552641"/>
          </a:xfrm>
        </p:grpSpPr>
        <p:sp>
          <p:nvSpPr>
            <p:cNvPr id="57" name="AutoShape 57"/>
            <p:cNvSpPr/>
            <p:nvPr/>
          </p:nvSpPr>
          <p:spPr>
            <a:xfrm>
              <a:off x="228771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rot="457219">
              <a:off x="2240185"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rot="21142780" flipH="1">
              <a:off x="2445163"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rot="21437230" flipH="1">
              <a:off x="237848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rot="162769">
              <a:off x="227933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2249138" y="3450812"/>
            <a:ext cx="226885" cy="256032"/>
            <a:chOff x="2249138" y="3450812"/>
            <a:chExt cx="226885" cy="256032"/>
          </a:xfrm>
        </p:grpSpPr>
        <p:sp>
          <p:nvSpPr>
            <p:cNvPr id="63" name="Freeform 63"/>
            <p:cNvSpPr/>
            <p:nvPr/>
          </p:nvSpPr>
          <p:spPr>
            <a:xfrm>
              <a:off x="231076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2249138"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Freeform 65"/>
            <p:cNvSpPr/>
            <p:nvPr/>
          </p:nvSpPr>
          <p:spPr>
            <a:xfrm>
              <a:off x="2349722"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2702052" y="3639788"/>
            <a:ext cx="248317" cy="552641"/>
            <a:chOff x="2702052" y="3639788"/>
            <a:chExt cx="248317" cy="552641"/>
          </a:xfrm>
        </p:grpSpPr>
        <p:sp>
          <p:nvSpPr>
            <p:cNvPr id="67" name="AutoShape 67"/>
            <p:cNvSpPr/>
            <p:nvPr/>
          </p:nvSpPr>
          <p:spPr>
            <a:xfrm>
              <a:off x="2749582"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rot="457219">
              <a:off x="2702052"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rot="21142780" flipH="1">
              <a:off x="2907030"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rot="21437230" flipH="1">
              <a:off x="284035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rot="162769">
              <a:off x="2741200"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2711005" y="3450812"/>
            <a:ext cx="226885" cy="256032"/>
            <a:chOff x="2711005" y="3450812"/>
            <a:chExt cx="226885" cy="256032"/>
          </a:xfrm>
        </p:grpSpPr>
        <p:sp>
          <p:nvSpPr>
            <p:cNvPr id="73" name="Freeform 73"/>
            <p:cNvSpPr/>
            <p:nvPr/>
          </p:nvSpPr>
          <p:spPr>
            <a:xfrm>
              <a:off x="277272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2711005"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Freeform 75"/>
            <p:cNvSpPr/>
            <p:nvPr/>
          </p:nvSpPr>
          <p:spPr>
            <a:xfrm>
              <a:off x="281158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6" name="Group 76"/>
          <p:cNvGrpSpPr/>
          <p:nvPr/>
        </p:nvGrpSpPr>
        <p:grpSpPr>
          <a:xfrm>
            <a:off x="3163919" y="3639788"/>
            <a:ext cx="248317" cy="552641"/>
            <a:chOff x="3163919" y="3639788"/>
            <a:chExt cx="248317" cy="552641"/>
          </a:xfrm>
        </p:grpSpPr>
        <p:sp>
          <p:nvSpPr>
            <p:cNvPr id="77" name="AutoShape 77"/>
            <p:cNvSpPr/>
            <p:nvPr/>
          </p:nvSpPr>
          <p:spPr>
            <a:xfrm>
              <a:off x="3211449"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rot="457219">
              <a:off x="3163919"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rot="21142780" flipH="1">
              <a:off x="3368897"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rot="21437230" flipH="1">
              <a:off x="330222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rot="162769">
              <a:off x="320306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2" name="Group 82"/>
          <p:cNvGrpSpPr/>
          <p:nvPr/>
        </p:nvGrpSpPr>
        <p:grpSpPr>
          <a:xfrm>
            <a:off x="3172873" y="3450812"/>
            <a:ext cx="226885" cy="256032"/>
            <a:chOff x="3172873" y="3450812"/>
            <a:chExt cx="226885" cy="256032"/>
          </a:xfrm>
        </p:grpSpPr>
        <p:sp>
          <p:nvSpPr>
            <p:cNvPr id="83" name="Freeform 83"/>
            <p:cNvSpPr/>
            <p:nvPr/>
          </p:nvSpPr>
          <p:spPr>
            <a:xfrm>
              <a:off x="323459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3172873"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3273457"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6" name="Group 86"/>
          <p:cNvGrpSpPr/>
          <p:nvPr/>
        </p:nvGrpSpPr>
        <p:grpSpPr>
          <a:xfrm>
            <a:off x="3625787" y="3639788"/>
            <a:ext cx="248316" cy="552641"/>
            <a:chOff x="3625787" y="3639788"/>
            <a:chExt cx="248316" cy="552641"/>
          </a:xfrm>
        </p:grpSpPr>
        <p:sp>
          <p:nvSpPr>
            <p:cNvPr id="87" name="AutoShape 87"/>
            <p:cNvSpPr/>
            <p:nvPr/>
          </p:nvSpPr>
          <p:spPr>
            <a:xfrm>
              <a:off x="3673316"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rot="457219">
              <a:off x="362578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rot="21142780" flipH="1">
              <a:off x="3830764"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rot="21437230" flipH="1">
              <a:off x="376408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rot="162769">
              <a:off x="366493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2" name="Group 92"/>
          <p:cNvGrpSpPr/>
          <p:nvPr/>
        </p:nvGrpSpPr>
        <p:grpSpPr>
          <a:xfrm>
            <a:off x="3634740" y="3450812"/>
            <a:ext cx="226885" cy="256032"/>
            <a:chOff x="3634740" y="3450812"/>
            <a:chExt cx="226885" cy="256032"/>
          </a:xfrm>
        </p:grpSpPr>
        <p:sp>
          <p:nvSpPr>
            <p:cNvPr id="93" name="Freeform 93"/>
            <p:cNvSpPr/>
            <p:nvPr/>
          </p:nvSpPr>
          <p:spPr>
            <a:xfrm>
              <a:off x="3696462"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3634740"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3735324"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6" name="Group 96"/>
          <p:cNvGrpSpPr/>
          <p:nvPr/>
        </p:nvGrpSpPr>
        <p:grpSpPr>
          <a:xfrm>
            <a:off x="4087654" y="3639788"/>
            <a:ext cx="248317" cy="552641"/>
            <a:chOff x="4087654" y="3639788"/>
            <a:chExt cx="248317" cy="552641"/>
          </a:xfrm>
        </p:grpSpPr>
        <p:sp>
          <p:nvSpPr>
            <p:cNvPr id="97" name="AutoShape 97"/>
            <p:cNvSpPr/>
            <p:nvPr/>
          </p:nvSpPr>
          <p:spPr>
            <a:xfrm>
              <a:off x="413518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rot="457219">
              <a:off x="4087654"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rot="21142780" flipH="1">
              <a:off x="4292632"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rot="21437230" flipH="1">
              <a:off x="422595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rot="162769">
              <a:off x="412680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2" name="Group 102"/>
          <p:cNvGrpSpPr/>
          <p:nvPr/>
        </p:nvGrpSpPr>
        <p:grpSpPr>
          <a:xfrm>
            <a:off x="4096607" y="3450812"/>
            <a:ext cx="226885" cy="256032"/>
            <a:chOff x="4096607" y="3450812"/>
            <a:chExt cx="226885" cy="256032"/>
          </a:xfrm>
        </p:grpSpPr>
        <p:sp>
          <p:nvSpPr>
            <p:cNvPr id="103" name="Freeform 103"/>
            <p:cNvSpPr/>
            <p:nvPr/>
          </p:nvSpPr>
          <p:spPr>
            <a:xfrm>
              <a:off x="4158329"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409660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419719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6" name="Group 106"/>
          <p:cNvGrpSpPr/>
          <p:nvPr/>
        </p:nvGrpSpPr>
        <p:grpSpPr>
          <a:xfrm>
            <a:off x="4549521" y="3639788"/>
            <a:ext cx="248317" cy="552641"/>
            <a:chOff x="4549521" y="3639788"/>
            <a:chExt cx="248317" cy="552641"/>
          </a:xfrm>
        </p:grpSpPr>
        <p:sp>
          <p:nvSpPr>
            <p:cNvPr id="107" name="AutoShape 107"/>
            <p:cNvSpPr/>
            <p:nvPr/>
          </p:nvSpPr>
          <p:spPr>
            <a:xfrm>
              <a:off x="4597051"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AutoShape 108"/>
            <p:cNvSpPr/>
            <p:nvPr/>
          </p:nvSpPr>
          <p:spPr>
            <a:xfrm rot="457219">
              <a:off x="4549521"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rot="21142780" flipH="1">
              <a:off x="4754499"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AutoShape 110"/>
            <p:cNvSpPr/>
            <p:nvPr/>
          </p:nvSpPr>
          <p:spPr>
            <a:xfrm rot="21437230" flipH="1">
              <a:off x="468782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AutoShape 111"/>
            <p:cNvSpPr/>
            <p:nvPr/>
          </p:nvSpPr>
          <p:spPr>
            <a:xfrm rot="162769">
              <a:off x="458866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2" name="Group 112"/>
          <p:cNvGrpSpPr/>
          <p:nvPr/>
        </p:nvGrpSpPr>
        <p:grpSpPr>
          <a:xfrm>
            <a:off x="4558474" y="3450812"/>
            <a:ext cx="226885" cy="256032"/>
            <a:chOff x="4558474" y="3450812"/>
            <a:chExt cx="226885" cy="256032"/>
          </a:xfrm>
        </p:grpSpPr>
        <p:sp>
          <p:nvSpPr>
            <p:cNvPr id="113" name="Freeform 113"/>
            <p:cNvSpPr/>
            <p:nvPr/>
          </p:nvSpPr>
          <p:spPr>
            <a:xfrm>
              <a:off x="4620196"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455847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Freeform 115"/>
            <p:cNvSpPr/>
            <p:nvPr/>
          </p:nvSpPr>
          <p:spPr>
            <a:xfrm>
              <a:off x="465905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6" name="Group 116"/>
          <p:cNvGrpSpPr/>
          <p:nvPr/>
        </p:nvGrpSpPr>
        <p:grpSpPr>
          <a:xfrm>
            <a:off x="5011388" y="3639788"/>
            <a:ext cx="248317" cy="552641"/>
            <a:chOff x="5011388" y="3639788"/>
            <a:chExt cx="248317" cy="552641"/>
          </a:xfrm>
        </p:grpSpPr>
        <p:sp>
          <p:nvSpPr>
            <p:cNvPr id="117" name="AutoShape 117"/>
            <p:cNvSpPr/>
            <p:nvPr/>
          </p:nvSpPr>
          <p:spPr>
            <a:xfrm>
              <a:off x="50590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rot="457219">
              <a:off x="5011388"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AutoShape 119"/>
            <p:cNvSpPr/>
            <p:nvPr/>
          </p:nvSpPr>
          <p:spPr>
            <a:xfrm rot="21142780" flipH="1">
              <a:off x="521636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AutoShape 120"/>
            <p:cNvSpPr/>
            <p:nvPr/>
          </p:nvSpPr>
          <p:spPr>
            <a:xfrm rot="21437230" flipH="1">
              <a:off x="514969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rot="162769">
              <a:off x="505053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2" name="Group 122"/>
          <p:cNvGrpSpPr/>
          <p:nvPr/>
        </p:nvGrpSpPr>
        <p:grpSpPr>
          <a:xfrm>
            <a:off x="5020342" y="3450812"/>
            <a:ext cx="226885" cy="256032"/>
            <a:chOff x="5020342" y="3450812"/>
            <a:chExt cx="226885" cy="256032"/>
          </a:xfrm>
        </p:grpSpPr>
        <p:sp>
          <p:nvSpPr>
            <p:cNvPr id="123" name="Freeform 123"/>
            <p:cNvSpPr/>
            <p:nvPr/>
          </p:nvSpPr>
          <p:spPr>
            <a:xfrm>
              <a:off x="5082064"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Freeform 124"/>
            <p:cNvSpPr/>
            <p:nvPr/>
          </p:nvSpPr>
          <p:spPr>
            <a:xfrm>
              <a:off x="5020342"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5120926"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6" name="Group 126"/>
          <p:cNvGrpSpPr/>
          <p:nvPr/>
        </p:nvGrpSpPr>
        <p:grpSpPr>
          <a:xfrm>
            <a:off x="854583" y="4613529"/>
            <a:ext cx="248317" cy="552641"/>
            <a:chOff x="854583" y="4613529"/>
            <a:chExt cx="248317" cy="552641"/>
          </a:xfrm>
        </p:grpSpPr>
        <p:sp>
          <p:nvSpPr>
            <p:cNvPr id="127" name="AutoShape 127"/>
            <p:cNvSpPr/>
            <p:nvPr/>
          </p:nvSpPr>
          <p:spPr>
            <a:xfrm>
              <a:off x="9021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rot="457219">
              <a:off x="854583"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AutoShape 129"/>
            <p:cNvSpPr/>
            <p:nvPr/>
          </p:nvSpPr>
          <p:spPr>
            <a:xfrm rot="21142780" flipH="1">
              <a:off x="1059561"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AutoShape 130"/>
            <p:cNvSpPr/>
            <p:nvPr/>
          </p:nvSpPr>
          <p:spPr>
            <a:xfrm rot="21437230" flipH="1">
              <a:off x="99288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AutoShape 131"/>
            <p:cNvSpPr/>
            <p:nvPr/>
          </p:nvSpPr>
          <p:spPr>
            <a:xfrm rot="162769">
              <a:off x="89373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2" name="Group 132"/>
          <p:cNvGrpSpPr/>
          <p:nvPr/>
        </p:nvGrpSpPr>
        <p:grpSpPr>
          <a:xfrm>
            <a:off x="863537" y="4424553"/>
            <a:ext cx="226885" cy="256032"/>
            <a:chOff x="863537" y="4424553"/>
            <a:chExt cx="226885" cy="256032"/>
          </a:xfrm>
        </p:grpSpPr>
        <p:sp>
          <p:nvSpPr>
            <p:cNvPr id="133" name="Freeform 133"/>
            <p:cNvSpPr/>
            <p:nvPr/>
          </p:nvSpPr>
          <p:spPr>
            <a:xfrm>
              <a:off x="925163"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Freeform 134"/>
            <p:cNvSpPr/>
            <p:nvPr/>
          </p:nvSpPr>
          <p:spPr>
            <a:xfrm>
              <a:off x="86353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Freeform 135"/>
            <p:cNvSpPr/>
            <p:nvPr/>
          </p:nvSpPr>
          <p:spPr>
            <a:xfrm>
              <a:off x="96412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6" name="Group 136"/>
          <p:cNvGrpSpPr/>
          <p:nvPr/>
        </p:nvGrpSpPr>
        <p:grpSpPr>
          <a:xfrm>
            <a:off x="1316450" y="4613529"/>
            <a:ext cx="248317" cy="552641"/>
            <a:chOff x="1316450" y="4613529"/>
            <a:chExt cx="248317" cy="552641"/>
          </a:xfrm>
        </p:grpSpPr>
        <p:sp>
          <p:nvSpPr>
            <p:cNvPr id="137" name="AutoShape 137"/>
            <p:cNvSpPr/>
            <p:nvPr/>
          </p:nvSpPr>
          <p:spPr>
            <a:xfrm>
              <a:off x="1363980"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rot="457219">
              <a:off x="1316450"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rot="21142780" flipH="1">
              <a:off x="1521428"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rot="21437230" flipH="1">
              <a:off x="145475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rot="162769">
              <a:off x="135559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2" name="Group 142"/>
          <p:cNvGrpSpPr/>
          <p:nvPr/>
        </p:nvGrpSpPr>
        <p:grpSpPr>
          <a:xfrm>
            <a:off x="1325404" y="4424553"/>
            <a:ext cx="226885" cy="256032"/>
            <a:chOff x="1325404" y="4424553"/>
            <a:chExt cx="226885" cy="256032"/>
          </a:xfrm>
        </p:grpSpPr>
        <p:sp>
          <p:nvSpPr>
            <p:cNvPr id="143" name="Freeform 143"/>
            <p:cNvSpPr/>
            <p:nvPr/>
          </p:nvSpPr>
          <p:spPr>
            <a:xfrm>
              <a:off x="1387030"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Freeform 144"/>
            <p:cNvSpPr/>
            <p:nvPr/>
          </p:nvSpPr>
          <p:spPr>
            <a:xfrm>
              <a:off x="132540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Freeform 145"/>
            <p:cNvSpPr/>
            <p:nvPr/>
          </p:nvSpPr>
          <p:spPr>
            <a:xfrm>
              <a:off x="1425988"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6" name="Group 146"/>
          <p:cNvGrpSpPr/>
          <p:nvPr/>
        </p:nvGrpSpPr>
        <p:grpSpPr>
          <a:xfrm>
            <a:off x="1778317" y="4613529"/>
            <a:ext cx="248318" cy="552641"/>
            <a:chOff x="1778317" y="4613529"/>
            <a:chExt cx="248318" cy="552641"/>
          </a:xfrm>
        </p:grpSpPr>
        <p:sp>
          <p:nvSpPr>
            <p:cNvPr id="147" name="AutoShape 147"/>
            <p:cNvSpPr/>
            <p:nvPr/>
          </p:nvSpPr>
          <p:spPr>
            <a:xfrm>
              <a:off x="1825847"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rot="457219">
              <a:off x="177831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rot="21142780" flipH="1">
              <a:off x="198329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AutoShape 150"/>
            <p:cNvSpPr/>
            <p:nvPr/>
          </p:nvSpPr>
          <p:spPr>
            <a:xfrm rot="21437230" flipH="1">
              <a:off x="191662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AutoShape 151"/>
            <p:cNvSpPr/>
            <p:nvPr/>
          </p:nvSpPr>
          <p:spPr>
            <a:xfrm rot="162769">
              <a:off x="181746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2" name="Group 152"/>
          <p:cNvGrpSpPr/>
          <p:nvPr/>
        </p:nvGrpSpPr>
        <p:grpSpPr>
          <a:xfrm>
            <a:off x="1787271" y="4424553"/>
            <a:ext cx="226885" cy="256032"/>
            <a:chOff x="1787271" y="4424553"/>
            <a:chExt cx="226885" cy="256032"/>
          </a:xfrm>
        </p:grpSpPr>
        <p:sp>
          <p:nvSpPr>
            <p:cNvPr id="153" name="Freeform 153"/>
            <p:cNvSpPr/>
            <p:nvPr/>
          </p:nvSpPr>
          <p:spPr>
            <a:xfrm>
              <a:off x="184889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4" name="Freeform 154"/>
            <p:cNvSpPr/>
            <p:nvPr/>
          </p:nvSpPr>
          <p:spPr>
            <a:xfrm>
              <a:off x="1787271"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5" name="Freeform 155"/>
            <p:cNvSpPr/>
            <p:nvPr/>
          </p:nvSpPr>
          <p:spPr>
            <a:xfrm>
              <a:off x="1887855"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6" name="Group 156"/>
          <p:cNvGrpSpPr/>
          <p:nvPr/>
        </p:nvGrpSpPr>
        <p:grpSpPr>
          <a:xfrm>
            <a:off x="2240185" y="4613529"/>
            <a:ext cx="248317" cy="552641"/>
            <a:chOff x="2240185" y="4613529"/>
            <a:chExt cx="248317" cy="552641"/>
          </a:xfrm>
        </p:grpSpPr>
        <p:sp>
          <p:nvSpPr>
            <p:cNvPr id="157" name="AutoShape 157"/>
            <p:cNvSpPr/>
            <p:nvPr/>
          </p:nvSpPr>
          <p:spPr>
            <a:xfrm>
              <a:off x="228771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8" name="AutoShape 158"/>
            <p:cNvSpPr/>
            <p:nvPr/>
          </p:nvSpPr>
          <p:spPr>
            <a:xfrm rot="457219">
              <a:off x="2240185"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9" name="AutoShape 159"/>
            <p:cNvSpPr/>
            <p:nvPr/>
          </p:nvSpPr>
          <p:spPr>
            <a:xfrm rot="21142780" flipH="1">
              <a:off x="2445163"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0" name="AutoShape 160"/>
            <p:cNvSpPr/>
            <p:nvPr/>
          </p:nvSpPr>
          <p:spPr>
            <a:xfrm rot="21437230" flipH="1">
              <a:off x="237848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1" name="AutoShape 161"/>
            <p:cNvSpPr/>
            <p:nvPr/>
          </p:nvSpPr>
          <p:spPr>
            <a:xfrm rot="162769">
              <a:off x="227933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2" name="Group 162"/>
          <p:cNvGrpSpPr/>
          <p:nvPr/>
        </p:nvGrpSpPr>
        <p:grpSpPr>
          <a:xfrm>
            <a:off x="2249138" y="4424553"/>
            <a:ext cx="226885" cy="256032"/>
            <a:chOff x="2249138" y="4424553"/>
            <a:chExt cx="226885" cy="256032"/>
          </a:xfrm>
        </p:grpSpPr>
        <p:sp>
          <p:nvSpPr>
            <p:cNvPr id="163" name="Freeform 163"/>
            <p:cNvSpPr/>
            <p:nvPr/>
          </p:nvSpPr>
          <p:spPr>
            <a:xfrm>
              <a:off x="231076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4" name="Freeform 164"/>
            <p:cNvSpPr/>
            <p:nvPr/>
          </p:nvSpPr>
          <p:spPr>
            <a:xfrm>
              <a:off x="2249138"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5" name="Freeform 165"/>
            <p:cNvSpPr/>
            <p:nvPr/>
          </p:nvSpPr>
          <p:spPr>
            <a:xfrm>
              <a:off x="2349722"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6" name="Group 166"/>
          <p:cNvGrpSpPr/>
          <p:nvPr/>
        </p:nvGrpSpPr>
        <p:grpSpPr>
          <a:xfrm>
            <a:off x="2702052" y="4613529"/>
            <a:ext cx="248317" cy="552641"/>
            <a:chOff x="2702052" y="4613529"/>
            <a:chExt cx="248317" cy="552641"/>
          </a:xfrm>
        </p:grpSpPr>
        <p:sp>
          <p:nvSpPr>
            <p:cNvPr id="167" name="AutoShape 167"/>
            <p:cNvSpPr/>
            <p:nvPr/>
          </p:nvSpPr>
          <p:spPr>
            <a:xfrm>
              <a:off x="2749582"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8" name="AutoShape 168"/>
            <p:cNvSpPr/>
            <p:nvPr/>
          </p:nvSpPr>
          <p:spPr>
            <a:xfrm rot="457219">
              <a:off x="2702052"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9" name="AutoShape 169"/>
            <p:cNvSpPr/>
            <p:nvPr/>
          </p:nvSpPr>
          <p:spPr>
            <a:xfrm rot="21142780" flipH="1">
              <a:off x="2907030"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0" name="AutoShape 170"/>
            <p:cNvSpPr/>
            <p:nvPr/>
          </p:nvSpPr>
          <p:spPr>
            <a:xfrm rot="21437230" flipH="1">
              <a:off x="284035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1" name="AutoShape 171"/>
            <p:cNvSpPr/>
            <p:nvPr/>
          </p:nvSpPr>
          <p:spPr>
            <a:xfrm rot="162769">
              <a:off x="2741200"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2" name="Group 172"/>
          <p:cNvGrpSpPr/>
          <p:nvPr/>
        </p:nvGrpSpPr>
        <p:grpSpPr>
          <a:xfrm>
            <a:off x="2711005" y="4424553"/>
            <a:ext cx="226885" cy="256032"/>
            <a:chOff x="2711005" y="4424553"/>
            <a:chExt cx="226885" cy="256032"/>
          </a:xfrm>
        </p:grpSpPr>
        <p:sp>
          <p:nvSpPr>
            <p:cNvPr id="173" name="Freeform 173"/>
            <p:cNvSpPr/>
            <p:nvPr/>
          </p:nvSpPr>
          <p:spPr>
            <a:xfrm>
              <a:off x="277272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4" name="Freeform 174"/>
            <p:cNvSpPr/>
            <p:nvPr/>
          </p:nvSpPr>
          <p:spPr>
            <a:xfrm>
              <a:off x="2711005"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5" name="Freeform 175"/>
            <p:cNvSpPr/>
            <p:nvPr/>
          </p:nvSpPr>
          <p:spPr>
            <a:xfrm>
              <a:off x="281158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6" name="Group 176"/>
          <p:cNvGrpSpPr/>
          <p:nvPr/>
        </p:nvGrpSpPr>
        <p:grpSpPr>
          <a:xfrm>
            <a:off x="3163919" y="4613529"/>
            <a:ext cx="248317" cy="552641"/>
            <a:chOff x="3163919" y="4613529"/>
            <a:chExt cx="248317" cy="552641"/>
          </a:xfrm>
        </p:grpSpPr>
        <p:sp>
          <p:nvSpPr>
            <p:cNvPr id="177" name="AutoShape 177"/>
            <p:cNvSpPr/>
            <p:nvPr/>
          </p:nvSpPr>
          <p:spPr>
            <a:xfrm>
              <a:off x="3211449"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8" name="AutoShape 178"/>
            <p:cNvSpPr/>
            <p:nvPr/>
          </p:nvSpPr>
          <p:spPr>
            <a:xfrm rot="457219">
              <a:off x="3163919"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9" name="AutoShape 179"/>
            <p:cNvSpPr/>
            <p:nvPr/>
          </p:nvSpPr>
          <p:spPr>
            <a:xfrm rot="21142780" flipH="1">
              <a:off x="3368897"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0" name="AutoShape 180"/>
            <p:cNvSpPr/>
            <p:nvPr/>
          </p:nvSpPr>
          <p:spPr>
            <a:xfrm rot="21437230" flipH="1">
              <a:off x="330222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1" name="AutoShape 181"/>
            <p:cNvSpPr/>
            <p:nvPr/>
          </p:nvSpPr>
          <p:spPr>
            <a:xfrm rot="162769">
              <a:off x="320306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2" name="Group 182"/>
          <p:cNvGrpSpPr/>
          <p:nvPr/>
        </p:nvGrpSpPr>
        <p:grpSpPr>
          <a:xfrm>
            <a:off x="3172873" y="4424553"/>
            <a:ext cx="226885" cy="256032"/>
            <a:chOff x="3172873" y="4424553"/>
            <a:chExt cx="226885" cy="256032"/>
          </a:xfrm>
        </p:grpSpPr>
        <p:sp>
          <p:nvSpPr>
            <p:cNvPr id="183" name="Freeform 183"/>
            <p:cNvSpPr/>
            <p:nvPr/>
          </p:nvSpPr>
          <p:spPr>
            <a:xfrm>
              <a:off x="323459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4" name="Freeform 184"/>
            <p:cNvSpPr/>
            <p:nvPr/>
          </p:nvSpPr>
          <p:spPr>
            <a:xfrm>
              <a:off x="3172873"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5" name="Freeform 185"/>
            <p:cNvSpPr/>
            <p:nvPr/>
          </p:nvSpPr>
          <p:spPr>
            <a:xfrm>
              <a:off x="3273457"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6" name="Group 186"/>
          <p:cNvGrpSpPr/>
          <p:nvPr/>
        </p:nvGrpSpPr>
        <p:grpSpPr>
          <a:xfrm>
            <a:off x="3625787" y="4613529"/>
            <a:ext cx="248316" cy="552641"/>
            <a:chOff x="3625787" y="4613529"/>
            <a:chExt cx="248316" cy="552641"/>
          </a:xfrm>
        </p:grpSpPr>
        <p:sp>
          <p:nvSpPr>
            <p:cNvPr id="187" name="AutoShape 187"/>
            <p:cNvSpPr/>
            <p:nvPr/>
          </p:nvSpPr>
          <p:spPr>
            <a:xfrm>
              <a:off x="3673316"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8" name="AutoShape 188"/>
            <p:cNvSpPr/>
            <p:nvPr/>
          </p:nvSpPr>
          <p:spPr>
            <a:xfrm rot="457219">
              <a:off x="362578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9" name="AutoShape 189"/>
            <p:cNvSpPr/>
            <p:nvPr/>
          </p:nvSpPr>
          <p:spPr>
            <a:xfrm rot="21142780" flipH="1">
              <a:off x="3830764"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0" name="AutoShape 190"/>
            <p:cNvSpPr/>
            <p:nvPr/>
          </p:nvSpPr>
          <p:spPr>
            <a:xfrm rot="21437230" flipH="1">
              <a:off x="376408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1" name="AutoShape 191"/>
            <p:cNvSpPr/>
            <p:nvPr/>
          </p:nvSpPr>
          <p:spPr>
            <a:xfrm rot="162769">
              <a:off x="366493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2" name="Group 192"/>
          <p:cNvGrpSpPr/>
          <p:nvPr/>
        </p:nvGrpSpPr>
        <p:grpSpPr>
          <a:xfrm>
            <a:off x="3634740" y="4424553"/>
            <a:ext cx="226885" cy="256032"/>
            <a:chOff x="3634740" y="4424553"/>
            <a:chExt cx="226885" cy="256032"/>
          </a:xfrm>
        </p:grpSpPr>
        <p:sp>
          <p:nvSpPr>
            <p:cNvPr id="193" name="Freeform 193"/>
            <p:cNvSpPr/>
            <p:nvPr/>
          </p:nvSpPr>
          <p:spPr>
            <a:xfrm>
              <a:off x="3696462"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4" name="Freeform 194"/>
            <p:cNvSpPr/>
            <p:nvPr/>
          </p:nvSpPr>
          <p:spPr>
            <a:xfrm>
              <a:off x="3634740"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5" name="Freeform 195"/>
            <p:cNvSpPr/>
            <p:nvPr/>
          </p:nvSpPr>
          <p:spPr>
            <a:xfrm>
              <a:off x="3735324"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6" name="Group 196"/>
          <p:cNvGrpSpPr/>
          <p:nvPr/>
        </p:nvGrpSpPr>
        <p:grpSpPr>
          <a:xfrm>
            <a:off x="4087654" y="4613529"/>
            <a:ext cx="248317" cy="552641"/>
            <a:chOff x="4087654" y="4613529"/>
            <a:chExt cx="248317" cy="552641"/>
          </a:xfrm>
        </p:grpSpPr>
        <p:sp>
          <p:nvSpPr>
            <p:cNvPr id="197" name="AutoShape 197"/>
            <p:cNvSpPr/>
            <p:nvPr/>
          </p:nvSpPr>
          <p:spPr>
            <a:xfrm>
              <a:off x="413518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8" name="AutoShape 198"/>
            <p:cNvSpPr/>
            <p:nvPr/>
          </p:nvSpPr>
          <p:spPr>
            <a:xfrm rot="457219">
              <a:off x="4087654"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9" name="AutoShape 199"/>
            <p:cNvSpPr/>
            <p:nvPr/>
          </p:nvSpPr>
          <p:spPr>
            <a:xfrm rot="21142780" flipH="1">
              <a:off x="4292632"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0" name="AutoShape 200"/>
            <p:cNvSpPr/>
            <p:nvPr/>
          </p:nvSpPr>
          <p:spPr>
            <a:xfrm rot="21437230" flipH="1">
              <a:off x="422595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1" name="AutoShape 201"/>
            <p:cNvSpPr/>
            <p:nvPr/>
          </p:nvSpPr>
          <p:spPr>
            <a:xfrm rot="162769">
              <a:off x="412680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2" name="Group 202"/>
          <p:cNvGrpSpPr/>
          <p:nvPr/>
        </p:nvGrpSpPr>
        <p:grpSpPr>
          <a:xfrm>
            <a:off x="4096607" y="4424553"/>
            <a:ext cx="226885" cy="256032"/>
            <a:chOff x="4096607" y="4424553"/>
            <a:chExt cx="226885" cy="256032"/>
          </a:xfrm>
        </p:grpSpPr>
        <p:sp>
          <p:nvSpPr>
            <p:cNvPr id="203" name="Freeform 203"/>
            <p:cNvSpPr/>
            <p:nvPr/>
          </p:nvSpPr>
          <p:spPr>
            <a:xfrm>
              <a:off x="4158329"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4" name="Freeform 204"/>
            <p:cNvSpPr/>
            <p:nvPr/>
          </p:nvSpPr>
          <p:spPr>
            <a:xfrm>
              <a:off x="409660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5" name="Freeform 205"/>
            <p:cNvSpPr/>
            <p:nvPr/>
          </p:nvSpPr>
          <p:spPr>
            <a:xfrm>
              <a:off x="419719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6" name="Group 206"/>
          <p:cNvGrpSpPr/>
          <p:nvPr/>
        </p:nvGrpSpPr>
        <p:grpSpPr>
          <a:xfrm>
            <a:off x="4549521" y="4613529"/>
            <a:ext cx="248317" cy="552641"/>
            <a:chOff x="4549521" y="4613529"/>
            <a:chExt cx="248317" cy="552641"/>
          </a:xfrm>
        </p:grpSpPr>
        <p:sp>
          <p:nvSpPr>
            <p:cNvPr id="207" name="AutoShape 207"/>
            <p:cNvSpPr/>
            <p:nvPr/>
          </p:nvSpPr>
          <p:spPr>
            <a:xfrm>
              <a:off x="4597051"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8" name="AutoShape 208"/>
            <p:cNvSpPr/>
            <p:nvPr/>
          </p:nvSpPr>
          <p:spPr>
            <a:xfrm rot="457219">
              <a:off x="4549521"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9" name="AutoShape 209"/>
            <p:cNvSpPr/>
            <p:nvPr/>
          </p:nvSpPr>
          <p:spPr>
            <a:xfrm rot="21142780" flipH="1">
              <a:off x="4754499"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0" name="AutoShape 210"/>
            <p:cNvSpPr/>
            <p:nvPr/>
          </p:nvSpPr>
          <p:spPr>
            <a:xfrm rot="21437230" flipH="1">
              <a:off x="468782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1" name="AutoShape 211"/>
            <p:cNvSpPr/>
            <p:nvPr/>
          </p:nvSpPr>
          <p:spPr>
            <a:xfrm rot="162769">
              <a:off x="458866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2" name="Group 212"/>
          <p:cNvGrpSpPr/>
          <p:nvPr/>
        </p:nvGrpSpPr>
        <p:grpSpPr>
          <a:xfrm>
            <a:off x="4558474" y="4424553"/>
            <a:ext cx="226885" cy="256032"/>
            <a:chOff x="4558474" y="4424553"/>
            <a:chExt cx="226885" cy="256032"/>
          </a:xfrm>
        </p:grpSpPr>
        <p:sp>
          <p:nvSpPr>
            <p:cNvPr id="213" name="Freeform 213"/>
            <p:cNvSpPr/>
            <p:nvPr/>
          </p:nvSpPr>
          <p:spPr>
            <a:xfrm>
              <a:off x="4620196"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4" name="Freeform 214"/>
            <p:cNvSpPr/>
            <p:nvPr/>
          </p:nvSpPr>
          <p:spPr>
            <a:xfrm>
              <a:off x="455847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5" name="Freeform 215"/>
            <p:cNvSpPr/>
            <p:nvPr/>
          </p:nvSpPr>
          <p:spPr>
            <a:xfrm>
              <a:off x="465905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6" name="Group 216"/>
          <p:cNvGrpSpPr/>
          <p:nvPr/>
        </p:nvGrpSpPr>
        <p:grpSpPr>
          <a:xfrm>
            <a:off x="5011388" y="4613529"/>
            <a:ext cx="248317" cy="552641"/>
            <a:chOff x="5011388" y="4613529"/>
            <a:chExt cx="248317" cy="552641"/>
          </a:xfrm>
        </p:grpSpPr>
        <p:sp>
          <p:nvSpPr>
            <p:cNvPr id="217" name="AutoShape 217"/>
            <p:cNvSpPr/>
            <p:nvPr/>
          </p:nvSpPr>
          <p:spPr>
            <a:xfrm>
              <a:off x="50590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8" name="AutoShape 218"/>
            <p:cNvSpPr/>
            <p:nvPr/>
          </p:nvSpPr>
          <p:spPr>
            <a:xfrm rot="457219">
              <a:off x="5011388"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9" name="AutoShape 219"/>
            <p:cNvSpPr/>
            <p:nvPr/>
          </p:nvSpPr>
          <p:spPr>
            <a:xfrm rot="21142780" flipH="1">
              <a:off x="521636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0" name="AutoShape 220"/>
            <p:cNvSpPr/>
            <p:nvPr/>
          </p:nvSpPr>
          <p:spPr>
            <a:xfrm rot="21437230" flipH="1">
              <a:off x="514969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1" name="AutoShape 221"/>
            <p:cNvSpPr/>
            <p:nvPr/>
          </p:nvSpPr>
          <p:spPr>
            <a:xfrm rot="162769">
              <a:off x="505053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2" name="Group 222"/>
          <p:cNvGrpSpPr/>
          <p:nvPr/>
        </p:nvGrpSpPr>
        <p:grpSpPr>
          <a:xfrm>
            <a:off x="5020342" y="4424553"/>
            <a:ext cx="226885" cy="256032"/>
            <a:chOff x="5020342" y="4424553"/>
            <a:chExt cx="226885" cy="256032"/>
          </a:xfrm>
        </p:grpSpPr>
        <p:sp>
          <p:nvSpPr>
            <p:cNvPr id="223" name="Freeform 223"/>
            <p:cNvSpPr/>
            <p:nvPr/>
          </p:nvSpPr>
          <p:spPr>
            <a:xfrm>
              <a:off x="5082064"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4" name="Freeform 224"/>
            <p:cNvSpPr/>
            <p:nvPr/>
          </p:nvSpPr>
          <p:spPr>
            <a:xfrm>
              <a:off x="5020342"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5" name="Freeform 225"/>
            <p:cNvSpPr/>
            <p:nvPr/>
          </p:nvSpPr>
          <p:spPr>
            <a:xfrm>
              <a:off x="5120926"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6" name="Group 226"/>
          <p:cNvGrpSpPr/>
          <p:nvPr/>
        </p:nvGrpSpPr>
        <p:grpSpPr>
          <a:xfrm>
            <a:off x="6807708" y="3451003"/>
            <a:ext cx="236315" cy="430816"/>
            <a:chOff x="6807708" y="3451003"/>
            <a:chExt cx="236315" cy="430816"/>
          </a:xfrm>
        </p:grpSpPr>
        <p:sp>
          <p:nvSpPr>
            <p:cNvPr id="227" name="AutoShape 227"/>
            <p:cNvSpPr/>
            <p:nvPr/>
          </p:nvSpPr>
          <p:spPr>
            <a:xfrm>
              <a:off x="6851428"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8" name="AutoShape 228"/>
            <p:cNvSpPr/>
            <p:nvPr/>
          </p:nvSpPr>
          <p:spPr>
            <a:xfrm rot="457219">
              <a:off x="6807708"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9" name="AutoShape 229"/>
            <p:cNvSpPr/>
            <p:nvPr/>
          </p:nvSpPr>
          <p:spPr>
            <a:xfrm rot="21142780" flipH="1">
              <a:off x="7000684"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0" name="Freeform 230"/>
            <p:cNvSpPr/>
            <p:nvPr/>
          </p:nvSpPr>
          <p:spPr>
            <a:xfrm>
              <a:off x="68184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1" name="Group 231"/>
          <p:cNvGrpSpPr/>
          <p:nvPr/>
        </p:nvGrpSpPr>
        <p:grpSpPr>
          <a:xfrm>
            <a:off x="6842665" y="3811905"/>
            <a:ext cx="164211" cy="381952"/>
            <a:chOff x="6842665" y="3811905"/>
            <a:chExt cx="164211" cy="381952"/>
          </a:xfrm>
        </p:grpSpPr>
        <p:sp>
          <p:nvSpPr>
            <p:cNvPr id="232" name="AutoShape 232"/>
            <p:cNvSpPr/>
            <p:nvPr/>
          </p:nvSpPr>
          <p:spPr>
            <a:xfrm rot="21437230" flipH="1">
              <a:off x="69378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3" name="AutoShape 233"/>
            <p:cNvSpPr/>
            <p:nvPr/>
          </p:nvSpPr>
          <p:spPr>
            <a:xfrm rot="162769">
              <a:off x="684266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4" name="Group 234"/>
          <p:cNvGrpSpPr/>
          <p:nvPr/>
        </p:nvGrpSpPr>
        <p:grpSpPr>
          <a:xfrm>
            <a:off x="7270909" y="3451003"/>
            <a:ext cx="236315" cy="430816"/>
            <a:chOff x="7270909" y="3451003"/>
            <a:chExt cx="236315" cy="430816"/>
          </a:xfrm>
        </p:grpSpPr>
        <p:sp>
          <p:nvSpPr>
            <p:cNvPr id="235" name="AutoShape 235"/>
            <p:cNvSpPr/>
            <p:nvPr/>
          </p:nvSpPr>
          <p:spPr>
            <a:xfrm>
              <a:off x="73146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6" name="AutoShape 236"/>
            <p:cNvSpPr/>
            <p:nvPr/>
          </p:nvSpPr>
          <p:spPr>
            <a:xfrm rot="457219">
              <a:off x="72709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7" name="AutoShape 237"/>
            <p:cNvSpPr/>
            <p:nvPr/>
          </p:nvSpPr>
          <p:spPr>
            <a:xfrm rot="21142780" flipH="1">
              <a:off x="7463885"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8" name="Freeform 238"/>
            <p:cNvSpPr/>
            <p:nvPr/>
          </p:nvSpPr>
          <p:spPr>
            <a:xfrm>
              <a:off x="72816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9" name="Group 239"/>
          <p:cNvGrpSpPr/>
          <p:nvPr/>
        </p:nvGrpSpPr>
        <p:grpSpPr>
          <a:xfrm>
            <a:off x="7305866" y="3811905"/>
            <a:ext cx="164210" cy="381952"/>
            <a:chOff x="7305866" y="3811905"/>
            <a:chExt cx="164210" cy="381952"/>
          </a:xfrm>
        </p:grpSpPr>
        <p:sp>
          <p:nvSpPr>
            <p:cNvPr id="240" name="AutoShape 240"/>
            <p:cNvSpPr/>
            <p:nvPr/>
          </p:nvSpPr>
          <p:spPr>
            <a:xfrm rot="21437230" flipH="1">
              <a:off x="74010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1" name="AutoShape 241"/>
            <p:cNvSpPr/>
            <p:nvPr/>
          </p:nvSpPr>
          <p:spPr>
            <a:xfrm rot="162769">
              <a:off x="73058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2" name="Group 242"/>
          <p:cNvGrpSpPr/>
          <p:nvPr/>
        </p:nvGrpSpPr>
        <p:grpSpPr>
          <a:xfrm>
            <a:off x="7734109" y="3451003"/>
            <a:ext cx="236316" cy="430816"/>
            <a:chOff x="7734109" y="3451003"/>
            <a:chExt cx="236316" cy="430816"/>
          </a:xfrm>
        </p:grpSpPr>
        <p:sp>
          <p:nvSpPr>
            <p:cNvPr id="243" name="AutoShape 243"/>
            <p:cNvSpPr/>
            <p:nvPr/>
          </p:nvSpPr>
          <p:spPr>
            <a:xfrm>
              <a:off x="77778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4" name="AutoShape 244"/>
            <p:cNvSpPr/>
            <p:nvPr/>
          </p:nvSpPr>
          <p:spPr>
            <a:xfrm rot="457219">
              <a:off x="77341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5" name="AutoShape 245"/>
            <p:cNvSpPr/>
            <p:nvPr/>
          </p:nvSpPr>
          <p:spPr>
            <a:xfrm rot="21142780" flipH="1">
              <a:off x="7927086"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6" name="Freeform 246"/>
            <p:cNvSpPr/>
            <p:nvPr/>
          </p:nvSpPr>
          <p:spPr>
            <a:xfrm>
              <a:off x="77448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7" name="Group 247"/>
          <p:cNvGrpSpPr/>
          <p:nvPr/>
        </p:nvGrpSpPr>
        <p:grpSpPr>
          <a:xfrm>
            <a:off x="7769066" y="3811905"/>
            <a:ext cx="164211" cy="381952"/>
            <a:chOff x="7769066" y="3811905"/>
            <a:chExt cx="164211" cy="381952"/>
          </a:xfrm>
        </p:grpSpPr>
        <p:sp>
          <p:nvSpPr>
            <p:cNvPr id="248" name="AutoShape 248"/>
            <p:cNvSpPr/>
            <p:nvPr/>
          </p:nvSpPr>
          <p:spPr>
            <a:xfrm rot="21437230" flipH="1">
              <a:off x="786422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9" name="AutoShape 249"/>
            <p:cNvSpPr/>
            <p:nvPr/>
          </p:nvSpPr>
          <p:spPr>
            <a:xfrm rot="162769">
              <a:off x="77690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0" name="Group 250"/>
          <p:cNvGrpSpPr/>
          <p:nvPr/>
        </p:nvGrpSpPr>
        <p:grpSpPr>
          <a:xfrm>
            <a:off x="8197310" y="3451003"/>
            <a:ext cx="236316" cy="430816"/>
            <a:chOff x="8197310" y="3451003"/>
            <a:chExt cx="236316" cy="430816"/>
          </a:xfrm>
        </p:grpSpPr>
        <p:sp>
          <p:nvSpPr>
            <p:cNvPr id="251" name="AutoShape 251"/>
            <p:cNvSpPr/>
            <p:nvPr/>
          </p:nvSpPr>
          <p:spPr>
            <a:xfrm>
              <a:off x="8241030"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2" name="AutoShape 252"/>
            <p:cNvSpPr/>
            <p:nvPr/>
          </p:nvSpPr>
          <p:spPr>
            <a:xfrm rot="457219">
              <a:off x="81973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3" name="AutoShape 253"/>
            <p:cNvSpPr/>
            <p:nvPr/>
          </p:nvSpPr>
          <p:spPr>
            <a:xfrm rot="21142780" flipH="1">
              <a:off x="8390287"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4" name="Freeform 254"/>
            <p:cNvSpPr/>
            <p:nvPr/>
          </p:nvSpPr>
          <p:spPr>
            <a:xfrm>
              <a:off x="82080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5" name="Group 255"/>
          <p:cNvGrpSpPr/>
          <p:nvPr/>
        </p:nvGrpSpPr>
        <p:grpSpPr>
          <a:xfrm>
            <a:off x="8232267" y="3811905"/>
            <a:ext cx="164211" cy="381952"/>
            <a:chOff x="8232267" y="3811905"/>
            <a:chExt cx="164211" cy="381952"/>
          </a:xfrm>
        </p:grpSpPr>
        <p:sp>
          <p:nvSpPr>
            <p:cNvPr id="256" name="AutoShape 256"/>
            <p:cNvSpPr/>
            <p:nvPr/>
          </p:nvSpPr>
          <p:spPr>
            <a:xfrm rot="21437230" flipH="1">
              <a:off x="832742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7" name="AutoShape 257"/>
            <p:cNvSpPr/>
            <p:nvPr/>
          </p:nvSpPr>
          <p:spPr>
            <a:xfrm rot="162769">
              <a:off x="82322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8" name="Group 258"/>
          <p:cNvGrpSpPr/>
          <p:nvPr/>
        </p:nvGrpSpPr>
        <p:grpSpPr>
          <a:xfrm>
            <a:off x="8660511" y="3451003"/>
            <a:ext cx="236316" cy="430816"/>
            <a:chOff x="8660511" y="3451003"/>
            <a:chExt cx="236316" cy="430816"/>
          </a:xfrm>
        </p:grpSpPr>
        <p:sp>
          <p:nvSpPr>
            <p:cNvPr id="259" name="AutoShape 259"/>
            <p:cNvSpPr/>
            <p:nvPr/>
          </p:nvSpPr>
          <p:spPr>
            <a:xfrm>
              <a:off x="8704231"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0" name="AutoShape 260"/>
            <p:cNvSpPr/>
            <p:nvPr/>
          </p:nvSpPr>
          <p:spPr>
            <a:xfrm rot="457219">
              <a:off x="8660511"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1" name="AutoShape 261"/>
            <p:cNvSpPr/>
            <p:nvPr/>
          </p:nvSpPr>
          <p:spPr>
            <a:xfrm rot="21142780" flipH="1">
              <a:off x="88534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2" name="Freeform 262"/>
            <p:cNvSpPr/>
            <p:nvPr/>
          </p:nvSpPr>
          <p:spPr>
            <a:xfrm>
              <a:off x="86712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3" name="Group 263"/>
          <p:cNvGrpSpPr/>
          <p:nvPr/>
        </p:nvGrpSpPr>
        <p:grpSpPr>
          <a:xfrm>
            <a:off x="8695467" y="3811905"/>
            <a:ext cx="164212" cy="381952"/>
            <a:chOff x="8695467" y="3811905"/>
            <a:chExt cx="164212" cy="381952"/>
          </a:xfrm>
        </p:grpSpPr>
        <p:sp>
          <p:nvSpPr>
            <p:cNvPr id="264" name="AutoShape 264"/>
            <p:cNvSpPr/>
            <p:nvPr/>
          </p:nvSpPr>
          <p:spPr>
            <a:xfrm rot="21437230" flipH="1">
              <a:off x="8790623"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5" name="AutoShape 265"/>
            <p:cNvSpPr/>
            <p:nvPr/>
          </p:nvSpPr>
          <p:spPr>
            <a:xfrm rot="162769">
              <a:off x="86954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6" name="Group 266"/>
          <p:cNvGrpSpPr/>
          <p:nvPr/>
        </p:nvGrpSpPr>
        <p:grpSpPr>
          <a:xfrm>
            <a:off x="9123712" y="3451003"/>
            <a:ext cx="236315" cy="430816"/>
            <a:chOff x="9123712" y="3451003"/>
            <a:chExt cx="236315" cy="430816"/>
          </a:xfrm>
        </p:grpSpPr>
        <p:sp>
          <p:nvSpPr>
            <p:cNvPr id="267" name="AutoShape 267"/>
            <p:cNvSpPr/>
            <p:nvPr/>
          </p:nvSpPr>
          <p:spPr>
            <a:xfrm>
              <a:off x="9167432"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8" name="AutoShape 268"/>
            <p:cNvSpPr/>
            <p:nvPr/>
          </p:nvSpPr>
          <p:spPr>
            <a:xfrm rot="457219">
              <a:off x="9123712"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9" name="AutoShape 269"/>
            <p:cNvSpPr/>
            <p:nvPr/>
          </p:nvSpPr>
          <p:spPr>
            <a:xfrm rot="21142780" flipH="1">
              <a:off x="93166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0" name="Freeform 270"/>
            <p:cNvSpPr/>
            <p:nvPr/>
          </p:nvSpPr>
          <p:spPr>
            <a:xfrm>
              <a:off x="9134475"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1" name="Group 271"/>
          <p:cNvGrpSpPr/>
          <p:nvPr/>
        </p:nvGrpSpPr>
        <p:grpSpPr>
          <a:xfrm>
            <a:off x="9158668" y="3811905"/>
            <a:ext cx="164212" cy="381952"/>
            <a:chOff x="9158668" y="3811905"/>
            <a:chExt cx="164212" cy="381952"/>
          </a:xfrm>
        </p:grpSpPr>
        <p:sp>
          <p:nvSpPr>
            <p:cNvPr id="272" name="AutoShape 272"/>
            <p:cNvSpPr/>
            <p:nvPr/>
          </p:nvSpPr>
          <p:spPr>
            <a:xfrm rot="21437230" flipH="1">
              <a:off x="92538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3" name="AutoShape 273"/>
            <p:cNvSpPr/>
            <p:nvPr/>
          </p:nvSpPr>
          <p:spPr>
            <a:xfrm rot="162769">
              <a:off x="9158668"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4" name="Group 274"/>
          <p:cNvGrpSpPr/>
          <p:nvPr/>
        </p:nvGrpSpPr>
        <p:grpSpPr>
          <a:xfrm>
            <a:off x="9586913" y="3451003"/>
            <a:ext cx="236315" cy="430816"/>
            <a:chOff x="9586913" y="3451003"/>
            <a:chExt cx="236315" cy="430816"/>
          </a:xfrm>
        </p:grpSpPr>
        <p:sp>
          <p:nvSpPr>
            <p:cNvPr id="275" name="AutoShape 275"/>
            <p:cNvSpPr/>
            <p:nvPr/>
          </p:nvSpPr>
          <p:spPr>
            <a:xfrm>
              <a:off x="96306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6" name="AutoShape 276"/>
            <p:cNvSpPr/>
            <p:nvPr/>
          </p:nvSpPr>
          <p:spPr>
            <a:xfrm rot="457219">
              <a:off x="95869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7" name="AutoShape 277"/>
            <p:cNvSpPr/>
            <p:nvPr/>
          </p:nvSpPr>
          <p:spPr>
            <a:xfrm rot="21142780" flipH="1">
              <a:off x="9779889"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8" name="Freeform 278"/>
            <p:cNvSpPr/>
            <p:nvPr/>
          </p:nvSpPr>
          <p:spPr>
            <a:xfrm>
              <a:off x="95977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9" name="Group 279"/>
          <p:cNvGrpSpPr/>
          <p:nvPr/>
        </p:nvGrpSpPr>
        <p:grpSpPr>
          <a:xfrm>
            <a:off x="9621869" y="3811905"/>
            <a:ext cx="164211" cy="381952"/>
            <a:chOff x="9621869" y="3811905"/>
            <a:chExt cx="164211" cy="381952"/>
          </a:xfrm>
        </p:grpSpPr>
        <p:sp>
          <p:nvSpPr>
            <p:cNvPr id="280" name="AutoShape 280"/>
            <p:cNvSpPr/>
            <p:nvPr/>
          </p:nvSpPr>
          <p:spPr>
            <a:xfrm rot="21437230" flipH="1">
              <a:off x="97170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1" name="AutoShape 281"/>
            <p:cNvSpPr/>
            <p:nvPr/>
          </p:nvSpPr>
          <p:spPr>
            <a:xfrm rot="162769">
              <a:off x="9621869"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2" name="Group 282"/>
          <p:cNvGrpSpPr/>
          <p:nvPr/>
        </p:nvGrpSpPr>
        <p:grpSpPr>
          <a:xfrm>
            <a:off x="10050113" y="3451003"/>
            <a:ext cx="236316" cy="430816"/>
            <a:chOff x="10050113" y="3451003"/>
            <a:chExt cx="236316" cy="430816"/>
          </a:xfrm>
        </p:grpSpPr>
        <p:sp>
          <p:nvSpPr>
            <p:cNvPr id="283" name="AutoShape 283"/>
            <p:cNvSpPr/>
            <p:nvPr/>
          </p:nvSpPr>
          <p:spPr>
            <a:xfrm>
              <a:off x="100938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4" name="AutoShape 284"/>
            <p:cNvSpPr/>
            <p:nvPr/>
          </p:nvSpPr>
          <p:spPr>
            <a:xfrm rot="457219">
              <a:off x="100501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5" name="AutoShape 285"/>
            <p:cNvSpPr/>
            <p:nvPr/>
          </p:nvSpPr>
          <p:spPr>
            <a:xfrm rot="21142780" flipH="1">
              <a:off x="10243090"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6" name="Freeform 286"/>
            <p:cNvSpPr/>
            <p:nvPr/>
          </p:nvSpPr>
          <p:spPr>
            <a:xfrm>
              <a:off x="100609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7" name="Group 287"/>
          <p:cNvGrpSpPr/>
          <p:nvPr/>
        </p:nvGrpSpPr>
        <p:grpSpPr>
          <a:xfrm>
            <a:off x="10085070" y="3811905"/>
            <a:ext cx="164211" cy="381952"/>
            <a:chOff x="10085070" y="3811905"/>
            <a:chExt cx="164211" cy="381952"/>
          </a:xfrm>
        </p:grpSpPr>
        <p:sp>
          <p:nvSpPr>
            <p:cNvPr id="288" name="AutoShape 288"/>
            <p:cNvSpPr/>
            <p:nvPr/>
          </p:nvSpPr>
          <p:spPr>
            <a:xfrm rot="21437230" flipH="1">
              <a:off x="1018022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9" name="AutoShape 289"/>
            <p:cNvSpPr/>
            <p:nvPr/>
          </p:nvSpPr>
          <p:spPr>
            <a:xfrm rot="162769">
              <a:off x="1008507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0" name="Group 290"/>
          <p:cNvGrpSpPr/>
          <p:nvPr/>
        </p:nvGrpSpPr>
        <p:grpSpPr>
          <a:xfrm>
            <a:off x="10513409" y="3451003"/>
            <a:ext cx="236221" cy="430816"/>
            <a:chOff x="10513409" y="3451003"/>
            <a:chExt cx="236221" cy="430816"/>
          </a:xfrm>
        </p:grpSpPr>
        <p:sp>
          <p:nvSpPr>
            <p:cNvPr id="291" name="AutoShape 291"/>
            <p:cNvSpPr/>
            <p:nvPr/>
          </p:nvSpPr>
          <p:spPr>
            <a:xfrm>
              <a:off x="105570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2" name="AutoShape 292"/>
            <p:cNvSpPr/>
            <p:nvPr/>
          </p:nvSpPr>
          <p:spPr>
            <a:xfrm rot="457219">
              <a:off x="105134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3" name="AutoShape 293"/>
            <p:cNvSpPr/>
            <p:nvPr/>
          </p:nvSpPr>
          <p:spPr>
            <a:xfrm rot="21142780" flipH="1">
              <a:off x="107062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4" name="Freeform 294"/>
            <p:cNvSpPr/>
            <p:nvPr/>
          </p:nvSpPr>
          <p:spPr>
            <a:xfrm>
              <a:off x="105241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5" name="Group 295"/>
          <p:cNvGrpSpPr/>
          <p:nvPr/>
        </p:nvGrpSpPr>
        <p:grpSpPr>
          <a:xfrm>
            <a:off x="10548271" y="3811905"/>
            <a:ext cx="164211" cy="381952"/>
            <a:chOff x="10548271" y="3811905"/>
            <a:chExt cx="164211" cy="381952"/>
          </a:xfrm>
        </p:grpSpPr>
        <p:sp>
          <p:nvSpPr>
            <p:cNvPr id="296" name="AutoShape 296"/>
            <p:cNvSpPr/>
            <p:nvPr/>
          </p:nvSpPr>
          <p:spPr>
            <a:xfrm rot="21437230" flipH="1">
              <a:off x="1064342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7" name="AutoShape 297"/>
            <p:cNvSpPr/>
            <p:nvPr/>
          </p:nvSpPr>
          <p:spPr>
            <a:xfrm rot="162769">
              <a:off x="1054827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8" name="Group 298"/>
          <p:cNvGrpSpPr/>
          <p:nvPr/>
        </p:nvGrpSpPr>
        <p:grpSpPr>
          <a:xfrm>
            <a:off x="10976610" y="3451003"/>
            <a:ext cx="236220" cy="430816"/>
            <a:chOff x="10976610" y="3451003"/>
            <a:chExt cx="236220" cy="430816"/>
          </a:xfrm>
        </p:grpSpPr>
        <p:sp>
          <p:nvSpPr>
            <p:cNvPr id="299" name="AutoShape 299"/>
            <p:cNvSpPr/>
            <p:nvPr/>
          </p:nvSpPr>
          <p:spPr>
            <a:xfrm>
              <a:off x="110202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0" name="AutoShape 300"/>
            <p:cNvSpPr/>
            <p:nvPr/>
          </p:nvSpPr>
          <p:spPr>
            <a:xfrm rot="457219">
              <a:off x="109766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1" name="AutoShape 301"/>
            <p:cNvSpPr/>
            <p:nvPr/>
          </p:nvSpPr>
          <p:spPr>
            <a:xfrm rot="21142780" flipH="1">
              <a:off x="111694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2" name="Freeform 302"/>
            <p:cNvSpPr/>
            <p:nvPr/>
          </p:nvSpPr>
          <p:spPr>
            <a:xfrm>
              <a:off x="109873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3" name="Group 303"/>
          <p:cNvGrpSpPr/>
          <p:nvPr/>
        </p:nvGrpSpPr>
        <p:grpSpPr>
          <a:xfrm>
            <a:off x="11011472" y="3811905"/>
            <a:ext cx="164211" cy="381952"/>
            <a:chOff x="11011472" y="3811905"/>
            <a:chExt cx="164211" cy="381952"/>
          </a:xfrm>
        </p:grpSpPr>
        <p:sp>
          <p:nvSpPr>
            <p:cNvPr id="304" name="AutoShape 304"/>
            <p:cNvSpPr/>
            <p:nvPr/>
          </p:nvSpPr>
          <p:spPr>
            <a:xfrm rot="21437230" flipH="1">
              <a:off x="1110662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5" name="AutoShape 305"/>
            <p:cNvSpPr/>
            <p:nvPr/>
          </p:nvSpPr>
          <p:spPr>
            <a:xfrm rot="162769">
              <a:off x="1101147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6" name="Group 306"/>
          <p:cNvGrpSpPr/>
          <p:nvPr/>
        </p:nvGrpSpPr>
        <p:grpSpPr>
          <a:xfrm>
            <a:off x="6807708" y="4424744"/>
            <a:ext cx="236315" cy="430911"/>
            <a:chOff x="6807708" y="4424744"/>
            <a:chExt cx="236315" cy="430911"/>
          </a:xfrm>
        </p:grpSpPr>
        <p:sp>
          <p:nvSpPr>
            <p:cNvPr id="307" name="AutoShape 307"/>
            <p:cNvSpPr/>
            <p:nvPr/>
          </p:nvSpPr>
          <p:spPr>
            <a:xfrm>
              <a:off x="6851428"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8" name="AutoShape 308"/>
            <p:cNvSpPr/>
            <p:nvPr/>
          </p:nvSpPr>
          <p:spPr>
            <a:xfrm rot="457219">
              <a:off x="6807708"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9" name="AutoShape 309"/>
            <p:cNvSpPr/>
            <p:nvPr/>
          </p:nvSpPr>
          <p:spPr>
            <a:xfrm rot="21142780" flipH="1">
              <a:off x="7000684"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0" name="Freeform 310"/>
            <p:cNvSpPr/>
            <p:nvPr/>
          </p:nvSpPr>
          <p:spPr>
            <a:xfrm>
              <a:off x="68184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1" name="Group 311"/>
          <p:cNvGrpSpPr/>
          <p:nvPr/>
        </p:nvGrpSpPr>
        <p:grpSpPr>
          <a:xfrm>
            <a:off x="6842665" y="4785646"/>
            <a:ext cx="164211" cy="381952"/>
            <a:chOff x="6842665" y="4785646"/>
            <a:chExt cx="164211" cy="381952"/>
          </a:xfrm>
        </p:grpSpPr>
        <p:sp>
          <p:nvSpPr>
            <p:cNvPr id="312" name="AutoShape 312"/>
            <p:cNvSpPr/>
            <p:nvPr/>
          </p:nvSpPr>
          <p:spPr>
            <a:xfrm rot="21437230" flipH="1">
              <a:off x="69378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3" name="AutoShape 313"/>
            <p:cNvSpPr/>
            <p:nvPr/>
          </p:nvSpPr>
          <p:spPr>
            <a:xfrm rot="162769">
              <a:off x="684266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4" name="Group 314"/>
          <p:cNvGrpSpPr/>
          <p:nvPr/>
        </p:nvGrpSpPr>
        <p:grpSpPr>
          <a:xfrm>
            <a:off x="7270909" y="4424744"/>
            <a:ext cx="236315" cy="430911"/>
            <a:chOff x="7270909" y="4424744"/>
            <a:chExt cx="236315" cy="430911"/>
          </a:xfrm>
        </p:grpSpPr>
        <p:sp>
          <p:nvSpPr>
            <p:cNvPr id="315" name="AutoShape 315"/>
            <p:cNvSpPr/>
            <p:nvPr/>
          </p:nvSpPr>
          <p:spPr>
            <a:xfrm>
              <a:off x="73146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6" name="AutoShape 316"/>
            <p:cNvSpPr/>
            <p:nvPr/>
          </p:nvSpPr>
          <p:spPr>
            <a:xfrm rot="457219">
              <a:off x="72709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7" name="AutoShape 317"/>
            <p:cNvSpPr/>
            <p:nvPr/>
          </p:nvSpPr>
          <p:spPr>
            <a:xfrm rot="21142780" flipH="1">
              <a:off x="7463885"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8" name="Freeform 318"/>
            <p:cNvSpPr/>
            <p:nvPr/>
          </p:nvSpPr>
          <p:spPr>
            <a:xfrm>
              <a:off x="72816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9" name="Group 319"/>
          <p:cNvGrpSpPr/>
          <p:nvPr/>
        </p:nvGrpSpPr>
        <p:grpSpPr>
          <a:xfrm>
            <a:off x="7305866" y="4785646"/>
            <a:ext cx="164210" cy="381952"/>
            <a:chOff x="7305866" y="4785646"/>
            <a:chExt cx="164210" cy="381952"/>
          </a:xfrm>
        </p:grpSpPr>
        <p:sp>
          <p:nvSpPr>
            <p:cNvPr id="320" name="AutoShape 320"/>
            <p:cNvSpPr/>
            <p:nvPr/>
          </p:nvSpPr>
          <p:spPr>
            <a:xfrm rot="21437230" flipH="1">
              <a:off x="74010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1" name="AutoShape 321"/>
            <p:cNvSpPr/>
            <p:nvPr/>
          </p:nvSpPr>
          <p:spPr>
            <a:xfrm rot="162769">
              <a:off x="73058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2" name="Group 322"/>
          <p:cNvGrpSpPr/>
          <p:nvPr/>
        </p:nvGrpSpPr>
        <p:grpSpPr>
          <a:xfrm>
            <a:off x="7734109" y="4424744"/>
            <a:ext cx="236316" cy="430911"/>
            <a:chOff x="7734109" y="4424744"/>
            <a:chExt cx="236316" cy="430911"/>
          </a:xfrm>
        </p:grpSpPr>
        <p:sp>
          <p:nvSpPr>
            <p:cNvPr id="323" name="AutoShape 323"/>
            <p:cNvSpPr/>
            <p:nvPr/>
          </p:nvSpPr>
          <p:spPr>
            <a:xfrm>
              <a:off x="77778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4" name="AutoShape 324"/>
            <p:cNvSpPr/>
            <p:nvPr/>
          </p:nvSpPr>
          <p:spPr>
            <a:xfrm rot="457219">
              <a:off x="77341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5" name="AutoShape 325"/>
            <p:cNvSpPr/>
            <p:nvPr/>
          </p:nvSpPr>
          <p:spPr>
            <a:xfrm rot="21142780" flipH="1">
              <a:off x="7927086"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6" name="Freeform 326"/>
            <p:cNvSpPr/>
            <p:nvPr/>
          </p:nvSpPr>
          <p:spPr>
            <a:xfrm>
              <a:off x="77448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7" name="Group 327"/>
          <p:cNvGrpSpPr/>
          <p:nvPr/>
        </p:nvGrpSpPr>
        <p:grpSpPr>
          <a:xfrm>
            <a:off x="7769066" y="4785646"/>
            <a:ext cx="164211" cy="381952"/>
            <a:chOff x="7769066" y="4785646"/>
            <a:chExt cx="164211" cy="381952"/>
          </a:xfrm>
        </p:grpSpPr>
        <p:sp>
          <p:nvSpPr>
            <p:cNvPr id="328" name="AutoShape 328"/>
            <p:cNvSpPr/>
            <p:nvPr/>
          </p:nvSpPr>
          <p:spPr>
            <a:xfrm rot="21437230" flipH="1">
              <a:off x="786422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9" name="AutoShape 329"/>
            <p:cNvSpPr/>
            <p:nvPr/>
          </p:nvSpPr>
          <p:spPr>
            <a:xfrm rot="162769">
              <a:off x="77690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0" name="Group 330"/>
          <p:cNvGrpSpPr/>
          <p:nvPr/>
        </p:nvGrpSpPr>
        <p:grpSpPr>
          <a:xfrm>
            <a:off x="8197310" y="4424744"/>
            <a:ext cx="236316" cy="430911"/>
            <a:chOff x="8197310" y="4424744"/>
            <a:chExt cx="236316" cy="430911"/>
          </a:xfrm>
        </p:grpSpPr>
        <p:sp>
          <p:nvSpPr>
            <p:cNvPr id="331" name="AutoShape 331"/>
            <p:cNvSpPr/>
            <p:nvPr/>
          </p:nvSpPr>
          <p:spPr>
            <a:xfrm>
              <a:off x="8241030"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2" name="AutoShape 332"/>
            <p:cNvSpPr/>
            <p:nvPr/>
          </p:nvSpPr>
          <p:spPr>
            <a:xfrm rot="457219">
              <a:off x="81973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3" name="AutoShape 333"/>
            <p:cNvSpPr/>
            <p:nvPr/>
          </p:nvSpPr>
          <p:spPr>
            <a:xfrm rot="21142780" flipH="1">
              <a:off x="8390287"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4" name="Freeform 334"/>
            <p:cNvSpPr/>
            <p:nvPr/>
          </p:nvSpPr>
          <p:spPr>
            <a:xfrm>
              <a:off x="82080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5" name="Group 335"/>
          <p:cNvGrpSpPr/>
          <p:nvPr/>
        </p:nvGrpSpPr>
        <p:grpSpPr>
          <a:xfrm>
            <a:off x="8232267" y="4785646"/>
            <a:ext cx="164211" cy="381952"/>
            <a:chOff x="8232267" y="4785646"/>
            <a:chExt cx="164211" cy="381952"/>
          </a:xfrm>
        </p:grpSpPr>
        <p:sp>
          <p:nvSpPr>
            <p:cNvPr id="336" name="AutoShape 336"/>
            <p:cNvSpPr/>
            <p:nvPr/>
          </p:nvSpPr>
          <p:spPr>
            <a:xfrm rot="21437230" flipH="1">
              <a:off x="832742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7" name="AutoShape 337"/>
            <p:cNvSpPr/>
            <p:nvPr/>
          </p:nvSpPr>
          <p:spPr>
            <a:xfrm rot="162769">
              <a:off x="82322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8" name="Group 338"/>
          <p:cNvGrpSpPr/>
          <p:nvPr/>
        </p:nvGrpSpPr>
        <p:grpSpPr>
          <a:xfrm>
            <a:off x="8660511" y="4424744"/>
            <a:ext cx="236316" cy="430911"/>
            <a:chOff x="8660511" y="4424744"/>
            <a:chExt cx="236316" cy="430911"/>
          </a:xfrm>
        </p:grpSpPr>
        <p:sp>
          <p:nvSpPr>
            <p:cNvPr id="339" name="AutoShape 339"/>
            <p:cNvSpPr/>
            <p:nvPr/>
          </p:nvSpPr>
          <p:spPr>
            <a:xfrm>
              <a:off x="8704231"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0" name="AutoShape 340"/>
            <p:cNvSpPr/>
            <p:nvPr/>
          </p:nvSpPr>
          <p:spPr>
            <a:xfrm rot="457219">
              <a:off x="8660511"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1" name="AutoShape 341"/>
            <p:cNvSpPr/>
            <p:nvPr/>
          </p:nvSpPr>
          <p:spPr>
            <a:xfrm rot="21142780" flipH="1">
              <a:off x="88534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2" name="Freeform 342"/>
            <p:cNvSpPr/>
            <p:nvPr/>
          </p:nvSpPr>
          <p:spPr>
            <a:xfrm>
              <a:off x="86712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3" name="Group 343"/>
          <p:cNvGrpSpPr/>
          <p:nvPr/>
        </p:nvGrpSpPr>
        <p:grpSpPr>
          <a:xfrm>
            <a:off x="8695467" y="4785646"/>
            <a:ext cx="164212" cy="381952"/>
            <a:chOff x="8695467" y="4785646"/>
            <a:chExt cx="164212" cy="381952"/>
          </a:xfrm>
        </p:grpSpPr>
        <p:sp>
          <p:nvSpPr>
            <p:cNvPr id="344" name="AutoShape 344"/>
            <p:cNvSpPr/>
            <p:nvPr/>
          </p:nvSpPr>
          <p:spPr>
            <a:xfrm rot="21437230" flipH="1">
              <a:off x="8790623"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5" name="AutoShape 345"/>
            <p:cNvSpPr/>
            <p:nvPr/>
          </p:nvSpPr>
          <p:spPr>
            <a:xfrm rot="162769">
              <a:off x="86954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6" name="Group 346"/>
          <p:cNvGrpSpPr/>
          <p:nvPr/>
        </p:nvGrpSpPr>
        <p:grpSpPr>
          <a:xfrm>
            <a:off x="9123712" y="4424744"/>
            <a:ext cx="236315" cy="430911"/>
            <a:chOff x="9123712" y="4424744"/>
            <a:chExt cx="236315" cy="430911"/>
          </a:xfrm>
        </p:grpSpPr>
        <p:sp>
          <p:nvSpPr>
            <p:cNvPr id="347" name="AutoShape 347"/>
            <p:cNvSpPr/>
            <p:nvPr/>
          </p:nvSpPr>
          <p:spPr>
            <a:xfrm>
              <a:off x="9167432"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8" name="AutoShape 348"/>
            <p:cNvSpPr/>
            <p:nvPr/>
          </p:nvSpPr>
          <p:spPr>
            <a:xfrm rot="457219">
              <a:off x="9123712"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9" name="AutoShape 349"/>
            <p:cNvSpPr/>
            <p:nvPr/>
          </p:nvSpPr>
          <p:spPr>
            <a:xfrm rot="21142780" flipH="1">
              <a:off x="93166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0" name="Freeform 350"/>
            <p:cNvSpPr/>
            <p:nvPr/>
          </p:nvSpPr>
          <p:spPr>
            <a:xfrm>
              <a:off x="9134475"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1" name="Group 351"/>
          <p:cNvGrpSpPr/>
          <p:nvPr/>
        </p:nvGrpSpPr>
        <p:grpSpPr>
          <a:xfrm>
            <a:off x="9158668" y="4785646"/>
            <a:ext cx="164212" cy="381952"/>
            <a:chOff x="9158668" y="4785646"/>
            <a:chExt cx="164212" cy="381952"/>
          </a:xfrm>
        </p:grpSpPr>
        <p:sp>
          <p:nvSpPr>
            <p:cNvPr id="352" name="AutoShape 352"/>
            <p:cNvSpPr/>
            <p:nvPr/>
          </p:nvSpPr>
          <p:spPr>
            <a:xfrm rot="21437230" flipH="1">
              <a:off x="92538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3" name="AutoShape 353"/>
            <p:cNvSpPr/>
            <p:nvPr/>
          </p:nvSpPr>
          <p:spPr>
            <a:xfrm rot="162769">
              <a:off x="9158668"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4" name="Group 354"/>
          <p:cNvGrpSpPr/>
          <p:nvPr/>
        </p:nvGrpSpPr>
        <p:grpSpPr>
          <a:xfrm>
            <a:off x="9586913" y="4424744"/>
            <a:ext cx="236315" cy="430911"/>
            <a:chOff x="9586913" y="4424744"/>
            <a:chExt cx="236315" cy="430911"/>
          </a:xfrm>
        </p:grpSpPr>
        <p:sp>
          <p:nvSpPr>
            <p:cNvPr id="355" name="AutoShape 355"/>
            <p:cNvSpPr/>
            <p:nvPr/>
          </p:nvSpPr>
          <p:spPr>
            <a:xfrm>
              <a:off x="96306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6" name="AutoShape 356"/>
            <p:cNvSpPr/>
            <p:nvPr/>
          </p:nvSpPr>
          <p:spPr>
            <a:xfrm rot="457219">
              <a:off x="95869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7" name="AutoShape 357"/>
            <p:cNvSpPr/>
            <p:nvPr/>
          </p:nvSpPr>
          <p:spPr>
            <a:xfrm rot="21142780" flipH="1">
              <a:off x="9779889"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8" name="Freeform 358"/>
            <p:cNvSpPr/>
            <p:nvPr/>
          </p:nvSpPr>
          <p:spPr>
            <a:xfrm>
              <a:off x="95977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9" name="Group 359"/>
          <p:cNvGrpSpPr/>
          <p:nvPr/>
        </p:nvGrpSpPr>
        <p:grpSpPr>
          <a:xfrm>
            <a:off x="9621869" y="4785646"/>
            <a:ext cx="164211" cy="381952"/>
            <a:chOff x="9621869" y="4785646"/>
            <a:chExt cx="164211" cy="381952"/>
          </a:xfrm>
        </p:grpSpPr>
        <p:sp>
          <p:nvSpPr>
            <p:cNvPr id="360" name="AutoShape 360"/>
            <p:cNvSpPr/>
            <p:nvPr/>
          </p:nvSpPr>
          <p:spPr>
            <a:xfrm rot="21437230" flipH="1">
              <a:off x="97170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1" name="AutoShape 361"/>
            <p:cNvSpPr/>
            <p:nvPr/>
          </p:nvSpPr>
          <p:spPr>
            <a:xfrm rot="162769">
              <a:off x="9621869"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2" name="Group 362"/>
          <p:cNvGrpSpPr/>
          <p:nvPr/>
        </p:nvGrpSpPr>
        <p:grpSpPr>
          <a:xfrm>
            <a:off x="10050113" y="4424744"/>
            <a:ext cx="236316" cy="430911"/>
            <a:chOff x="10050113" y="4424744"/>
            <a:chExt cx="236316" cy="430911"/>
          </a:xfrm>
        </p:grpSpPr>
        <p:sp>
          <p:nvSpPr>
            <p:cNvPr id="363" name="AutoShape 363"/>
            <p:cNvSpPr/>
            <p:nvPr/>
          </p:nvSpPr>
          <p:spPr>
            <a:xfrm>
              <a:off x="100938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4" name="AutoShape 364"/>
            <p:cNvSpPr/>
            <p:nvPr/>
          </p:nvSpPr>
          <p:spPr>
            <a:xfrm rot="457219">
              <a:off x="100501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5" name="AutoShape 365"/>
            <p:cNvSpPr/>
            <p:nvPr/>
          </p:nvSpPr>
          <p:spPr>
            <a:xfrm rot="21142780" flipH="1">
              <a:off x="10243090"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6" name="Freeform 366"/>
            <p:cNvSpPr/>
            <p:nvPr/>
          </p:nvSpPr>
          <p:spPr>
            <a:xfrm>
              <a:off x="100609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7" name="Group 367"/>
          <p:cNvGrpSpPr/>
          <p:nvPr/>
        </p:nvGrpSpPr>
        <p:grpSpPr>
          <a:xfrm>
            <a:off x="10085070" y="4785646"/>
            <a:ext cx="164211" cy="381952"/>
            <a:chOff x="10085070" y="4785646"/>
            <a:chExt cx="164211" cy="381952"/>
          </a:xfrm>
        </p:grpSpPr>
        <p:sp>
          <p:nvSpPr>
            <p:cNvPr id="368" name="AutoShape 368"/>
            <p:cNvSpPr/>
            <p:nvPr/>
          </p:nvSpPr>
          <p:spPr>
            <a:xfrm rot="21437230" flipH="1">
              <a:off x="1018022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9" name="AutoShape 369"/>
            <p:cNvSpPr/>
            <p:nvPr/>
          </p:nvSpPr>
          <p:spPr>
            <a:xfrm rot="162769">
              <a:off x="1008507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0" name="Group 370"/>
          <p:cNvGrpSpPr/>
          <p:nvPr/>
        </p:nvGrpSpPr>
        <p:grpSpPr>
          <a:xfrm>
            <a:off x="10513409" y="4424744"/>
            <a:ext cx="236221" cy="430911"/>
            <a:chOff x="10513409" y="4424744"/>
            <a:chExt cx="236221" cy="430911"/>
          </a:xfrm>
        </p:grpSpPr>
        <p:sp>
          <p:nvSpPr>
            <p:cNvPr id="371" name="AutoShape 371"/>
            <p:cNvSpPr/>
            <p:nvPr/>
          </p:nvSpPr>
          <p:spPr>
            <a:xfrm>
              <a:off x="105570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2" name="AutoShape 372"/>
            <p:cNvSpPr/>
            <p:nvPr/>
          </p:nvSpPr>
          <p:spPr>
            <a:xfrm rot="457219">
              <a:off x="105134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3" name="AutoShape 373"/>
            <p:cNvSpPr/>
            <p:nvPr/>
          </p:nvSpPr>
          <p:spPr>
            <a:xfrm rot="21142780" flipH="1">
              <a:off x="107062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4" name="Freeform 374"/>
            <p:cNvSpPr/>
            <p:nvPr/>
          </p:nvSpPr>
          <p:spPr>
            <a:xfrm>
              <a:off x="105241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5" name="Group 375"/>
          <p:cNvGrpSpPr/>
          <p:nvPr/>
        </p:nvGrpSpPr>
        <p:grpSpPr>
          <a:xfrm>
            <a:off x="10548271" y="4785646"/>
            <a:ext cx="164211" cy="381952"/>
            <a:chOff x="10548271" y="4785646"/>
            <a:chExt cx="164211" cy="381952"/>
          </a:xfrm>
        </p:grpSpPr>
        <p:sp>
          <p:nvSpPr>
            <p:cNvPr id="376" name="AutoShape 376"/>
            <p:cNvSpPr/>
            <p:nvPr/>
          </p:nvSpPr>
          <p:spPr>
            <a:xfrm rot="21437230" flipH="1">
              <a:off x="1064342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7" name="AutoShape 377"/>
            <p:cNvSpPr/>
            <p:nvPr/>
          </p:nvSpPr>
          <p:spPr>
            <a:xfrm rot="162769">
              <a:off x="1054827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8" name="Group 378"/>
          <p:cNvGrpSpPr/>
          <p:nvPr/>
        </p:nvGrpSpPr>
        <p:grpSpPr>
          <a:xfrm>
            <a:off x="10976610" y="4424744"/>
            <a:ext cx="236220" cy="430911"/>
            <a:chOff x="10976610" y="4424744"/>
            <a:chExt cx="236220" cy="430911"/>
          </a:xfrm>
        </p:grpSpPr>
        <p:sp>
          <p:nvSpPr>
            <p:cNvPr id="379" name="AutoShape 379"/>
            <p:cNvSpPr/>
            <p:nvPr/>
          </p:nvSpPr>
          <p:spPr>
            <a:xfrm>
              <a:off x="110202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0" name="AutoShape 380"/>
            <p:cNvSpPr/>
            <p:nvPr/>
          </p:nvSpPr>
          <p:spPr>
            <a:xfrm rot="457219">
              <a:off x="109766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1" name="AutoShape 381"/>
            <p:cNvSpPr/>
            <p:nvPr/>
          </p:nvSpPr>
          <p:spPr>
            <a:xfrm rot="21142780" flipH="1">
              <a:off x="111694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2" name="Freeform 382"/>
            <p:cNvSpPr/>
            <p:nvPr/>
          </p:nvSpPr>
          <p:spPr>
            <a:xfrm>
              <a:off x="109873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3" name="Group 383"/>
          <p:cNvGrpSpPr/>
          <p:nvPr/>
        </p:nvGrpSpPr>
        <p:grpSpPr>
          <a:xfrm>
            <a:off x="11011472" y="4785646"/>
            <a:ext cx="164211" cy="381952"/>
            <a:chOff x="11011472" y="4785646"/>
            <a:chExt cx="164211" cy="381952"/>
          </a:xfrm>
        </p:grpSpPr>
        <p:sp>
          <p:nvSpPr>
            <p:cNvPr id="384" name="AutoShape 384"/>
            <p:cNvSpPr/>
            <p:nvPr/>
          </p:nvSpPr>
          <p:spPr>
            <a:xfrm rot="21437230" flipH="1">
              <a:off x="1110662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5" name="AutoShape 385"/>
            <p:cNvSpPr/>
            <p:nvPr/>
          </p:nvSpPr>
          <p:spPr>
            <a:xfrm rot="162769">
              <a:off x="1101147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6" name="AutoShape 386"/>
          <p:cNvSpPr/>
          <p:nvPr/>
        </p:nvSpPr>
        <p:spPr>
          <a:xfrm>
            <a:off x="692334" y="5368319"/>
            <a:ext cx="4775817" cy="9828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教育受到政治制度的影响，政治制度决定了教育的性质、目的、内容和方法。同时，教育也反作用于政治制度，通过培养人才、传播思想等方式影响政治制度的变革和发展。</a:t>
            </a:r>
            <a:endParaRPr lang="en-US" sz="1100"/>
          </a:p>
        </p:txBody>
      </p:sp>
      <p:sp>
        <p:nvSpPr>
          <p:cNvPr id="387" name="AutoShape 387"/>
          <p:cNvSpPr/>
          <p:nvPr/>
        </p:nvSpPr>
        <p:spPr>
          <a:xfrm>
            <a:off x="6723849" y="5368319"/>
            <a:ext cx="4775817" cy="90486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教育与经济制度密切相关。一方面，经济制度为教育提供物质基础和条件，决定教育的规模和速度；另一方面，教育通过提高劳动力素质、促进科技进步等方式推动经济发展。</a:t>
            </a:r>
            <a:endParaRPr lang="en-US" sz="1100"/>
          </a:p>
        </p:txBody>
      </p:sp>
      <p:grpSp>
        <p:nvGrpSpPr>
          <p:cNvPr id="388" name="Group 388"/>
          <p:cNvGrpSpPr/>
          <p:nvPr/>
        </p:nvGrpSpPr>
        <p:grpSpPr>
          <a:xfrm>
            <a:off x="454963" y="93878"/>
            <a:ext cx="10641129" cy="914400"/>
            <a:chOff x="454963" y="93878"/>
            <a:chExt cx="10641129" cy="914400"/>
          </a:xfrm>
        </p:grpSpPr>
        <p:sp>
          <p:nvSpPr>
            <p:cNvPr id="389" name="AutoShape 38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0" name="AutoShape 39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1" name="AutoShape 39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2" name="AutoShape 39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3" name="AutoShape 39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4" name="AutoShape 39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5" name="AutoShape 39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6" name="AutoShape 39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7" name="AutoShape 39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8" name="AutoShape 39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9" name="AutoShape 39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0" name="AutoShape 40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1" name="AutoShape 40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2" name="AutoShape 40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3" name="AutoShape 40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4" name="AutoShape 40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5" name="AutoShape 40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6" name="AutoShape 40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7" name="AutoShape 40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8" name="AutoShape 40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9" name="TextBox 40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教育与政治经济制度</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教育与文化传承的关系</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教育是文化传承的重要途径和手段。通过教育，人类可以传递和继承文化遗产、价值观念、社会规范等，实现文化的延续和发展。</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教育在文化传承中的作用</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教育在文化传承中发挥着选择、传递、创造和更新的作用。教育可以选择和传递优秀文化遗产，培养具有文化自觉和文化自信的人才，同时也可以创造新的文化成果，推动文化的创新和发展。</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31" r="25031"/>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教育与文化传承</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t="2500" b="2500"/>
          <a:stretch>
            <a:fillRect/>
          </a:stretch>
        </p:blipFill>
        <p:spPr>
          <a:xfrm>
            <a:off x="740688" y="1168478"/>
            <a:ext cx="3679824" cy="4906432"/>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教育对人口数量的影响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教育通过提高人口素质、改变生育观念等方式影响人口数量。一般来说，受教育程度较高的人群更倾向于晚婚晚育、少生优生，从而有助于控制人口数量。</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教育对人口质量的影响</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教育是提高人口质量的重要途径。通过教育，人们可以获得知识、技能和素质的提升，从而提高整个社会的劳动生产率和创造力。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教育与人口发展</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教育通过培养人们的环保意识、推广环保知识和技术等方式影响生态环境。受教育程度较高的人群更倾向于采取环保行动，从而有助于保护生态环境。</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教育对生态环境的影响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教育在生态环境中发挥着宣传、引导和创新的作用。教育可以宣传环保理念，引导人们采取环保行动；同时也可以培养环保人才，推动环保技术的创新和发展。</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教育在生态环境中的作用</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教育与生态环境</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https://d.book118.com/716101213014010043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2024-09-10T20:26:46.012</cp:lastPrinted>
  <dcterms:created xsi:type="dcterms:W3CDTF">2024-09-10T12:26:46Z</dcterms:created>
  <dcterms:modified xsi:type="dcterms:W3CDTF">2024-09-10T12:26:48Z</dcterms:modified>
</cp:coreProperties>
</file>