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E17D3-1AB7-4032-9D0D-F977508C9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946A4-AC72-4B3F-9B0E-76514FCEA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31366-F43D-4132-8B45-4FCCDC6B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185EA-5E9A-41C9-A79D-DE1A41336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2AF6B3-5BDB-4E65-BAFD-D7D9A5CB2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6F874-502B-4788-8897-8918C582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43861-DD43-4722-95E1-6CB0BC88E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3719D-5B93-4546-9390-AA3829168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7E709-8A43-479C-9FCC-66E4AF0C6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8186D-1413-43A0-A641-4785ACA7A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9ED8F-FF41-46A6-9D58-A14BFF8F5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02125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护理针灸穴位培训课件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常用穴位详解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护理针灸操作技巧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25" b="1642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09" r="187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16" b="144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掌握针灸穴位的基本知识。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熟悉常用穴位的位置和功能。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学会正确操作针灸穴位的方法。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提高护理人员在针灸治疗中的专业水平。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针灸穴位的基本理论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介绍针灸穴位的基本概念、分类、命名等。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常用穴位介绍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详细介绍常用穴位的名称、位置、功能及主治疾病。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针灸操作技巧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演示和讲解针灸操作的基本步骤、注意事项和安全防范措施。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护理人员在针灸治疗中的角色和注意事项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强调护理人员在针灸治疗中的重要性和应注意事项。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针灸穴位是人体脏腑经络之气输注于体表的特定部位，是针灸治疗的刺激点。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针灸穴位疗法源于中国，已有数千年的历史，被广泛应用于临床实践。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针灸穴位通过调节人体气血、平衡阴阳，达到治疗疾病、养生保健的效果。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针灸穴位简介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穴位广泛分布于人体的各个部位，特别是四肢、头面、躯干部位较多。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阿是穴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没有固定位置和名称，以压痛点或其他反应点作为刺激点。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分布在经穴之外，有固定的位置和名称。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穴位可分为经穴、奇穴和阿是穴三类。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分布在十二经脉和任督二脉上，有固定的位置和名称。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穴位分类与分布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骨度分寸法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手指同身寸法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自然标志法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简便取穴法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穴位定位方法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543" b="854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52" b="1675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以骨骼作为标志，按照一定的比例划分人体各部位，确定穴位位置。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以患者的手指为标准，测量穴位的位置，适用于小幅度取穴。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利用人体自然形成的标志，如乳头、肚脐等，来确定穴位位置。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根据经验和简便的方法来确定穴位位置，适用于临床实践。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常用穴位详解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https://d.book118.com/716102125011010103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2024-09-28T03:59:43.417</cp:lastPrinted>
  <dcterms:created xsi:type="dcterms:W3CDTF">2024-09-27T19:59:43Z</dcterms:created>
  <dcterms:modified xsi:type="dcterms:W3CDTF">2024-09-27T19:59:45Z</dcterms:modified>
</cp:coreProperties>
</file>