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D3B70-1A09-49CB-9DAD-514D4A77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F0002-D7BA-4BD0-AFC8-617925C8A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CA5D0-54CD-44A5-8F5C-7A45770FE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3FB6A-DA80-4FC3-BF00-3A74BDE95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B4C626-E058-4BF2-A4F2-1E0723F30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68082E-C298-452F-BAF5-29DF5521A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A8ECD6-33BB-4D8C-AB82-E508C3497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0DE17-FA0D-4B12-8749-DBB44F020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886F2-2584-4B1B-9F0D-E3E97332F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58CFC-B2B0-434F-A198-F97FC6719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20A45-8A5A-4F57-A06F-3C61F2B30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0214310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严重四肢创伤急诊处理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创伤评估与分类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止血与包扎技术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疼痛管理与镇痛治疗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骨折固定与搬运技巧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血管神经损伤识别与处理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感染预防与控制措施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总结回顾与展望未来进展方向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创伤评估与分类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迅速了解伤情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在接触患者后，医生应迅速了解创伤的原因、部位、程度和患者的反应。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检查生命体征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检查患者的意识、呼吸、脉搏和血压等生命体征，评估患者的危重程度。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判断有无致命伤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检查患者有无气道阻塞、大出血、张力性气胸等致命伤，优先处理。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创伤评分系统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应用创伤评分系统，如ISS（损伤严重度评分）或AIS（简明损伤评分），对患者的伤情进行量化评估。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创伤部位与类型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根据创伤部位和类型（如开放性、闭合性、多发性等），判断创伤的严重程度。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合并症与并发症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评估患者有无合并症（如骨折、内脏损伤等）和并发症（如休克、感染等），以全面了解患者的伤情。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创伤严重程度判断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在急诊处理过程中，持续监测患者的生命体征，包括意识、呼吸、脉搏、血压等。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375" r="22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详细记录患者的生命体征变化，为后续治疗提供依据。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一旦发现生命体征异常，应立即采取相应的急救措施，如止血、保持呼吸道通畅、抗休克等。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止血与包扎技术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适用于大多数四肢创伤出血，通过加压包扎减少或阻止血液流出。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加压包扎止血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对于加压包扎无法控制的出血，可使用止血带暂时阻断血流。但需注意止血带使用时间，避免长时间使用导致肢体缺血坏死。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止血带止血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对于较深、较宽的伤口，可使用无菌敷料或纱布填塞伤口内，再加压包扎。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填塞止血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止血方法选择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绷带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用于固定敷料和加压包扎，可选择弹性绷带或普通绷带。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无菌敷料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首选无菌纱布、棉垫等，用于覆盖伤口并提供保护。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三角巾、多头带等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用于关节部位或特殊部位的包扎，提供额外的固定和支持。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包扎材料选用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包扎时力度适中，既要达到止血目的，又要避免过紧导致肢体缺血。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定期检查包扎部位，确保敷料干燥、无渗血，及时调整包扎松紧度。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对于使用止血带的患者，应记录使用时间，每隔1小时放松一次，每次放松时间不超过2分钟，以防肢体缺血坏死。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注意观察患者肢体远端血液循环情况，如出现苍白、青紫、麻木等缺血症状，应立即松解包扎。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包扎前彻底清洁双手并戴无菌手套，确保操作过程无菌。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注意事项及并发症预防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疼痛管理与镇痛治疗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Wong-Baker面部表情疼痛量表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适用于儿童、老人或表达能力受限的患者，通过选择代表不同程度疼痛的面部表情图片来评估疼痛。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视觉模拟评分（VAS）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患者通过在一条直线上标记疼痛程度，医生根据标记位置评估疼痛强度。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数字评分法（NRS）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患者选择一个0-10的数字表示疼痛程度，数字越大表示疼痛越严重。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833" b="3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如吗啡、芬太尼等，通过中枢神经系统抑制疼痛感受，适用于中重度疼痛。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阿片类药物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如布洛芬、阿司匹林等，通过抑制炎症反应减轻疼痛，适用于轻度至中度疼痛。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非甾体抗炎药（NSAIDs）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如利多卡因、布比卡因等，通过阻断神经传导达到镇痛效果，适用于局部创伤疼痛。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药物镇痛治疗策略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冷敷疗法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使用冰袋或冷毛巾敷在创伤部位，可减轻局部肿胀和疼痛。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抬高伤肢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将受伤的肢体抬高至心脏水平以上，有助于减轻肿胀和缓解疼痛。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通过认知行为疗法、放松训练等手段，帮助患者调整心态、减轻焦虑和恐惧，从而缓解疼痛感受。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如针灸、按摩、超声波等物理治疗方法，可通过刺激神经末梢、促进血液循环等方式缓解疼痛。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非药物镇痛方法探讨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骨折固定与搬运技巧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https://d.book118.com/716102143103010055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2024-09-22T20:22:32.181</cp:lastPrinted>
  <dcterms:created xsi:type="dcterms:W3CDTF">2024-09-22T12:22:32Z</dcterms:created>
  <dcterms:modified xsi:type="dcterms:W3CDTF">2024-09-22T12:22:34Z</dcterms:modified>
</cp:coreProperties>
</file>