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DA1414-F33E-47A4-A66B-F395B4F73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328F19-F9C2-4BC2-A773-804B1760B2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69287B-6B7B-45A9-BF0E-1070057F2C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ABB674-5216-4B5C-A59E-8427076C07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F2573D-0E54-4F67-8B8B-568A63BF8E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0E6E0D-7026-4207-9282-477DE9F368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5C5675-88E2-4C12-844E-D83ED324DF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8716FA-28AF-4474-920B-D136E27DFB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55BB0C-252B-408B-8B47-79E2F0BA0D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BCF400-40F2-4D4E-9E56-81F8D2658A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0F382C-AFEE-4093-9A49-B24233B0A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02200111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卡氏种人格测验课件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卡氏种人格测验介绍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卡氏种人格测验的理论基础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卡氏种人格测验的实施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卡氏种人格测验的结果分析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卡氏种人格测验的局限性和展望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卡氏种人格测验的实际应用案例</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卡氏种人格测验介绍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卡氏种人格测验是一种心理测验工具，用于评估个体的人格特征和行为模式。它通过一系列标准化的问卷和量表来测量个体在各种人格特质上的表现，如情绪稳定性、开放性、外向性、随和性和尽责性等。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卡氏种人格测验基于特质理论，认为个体的人格特质是相对稳定的，并会影响个体的行为和情感反应。通过测量这些特质，可以对个体的人格特征进行全面的评估。</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卡氏种人格测验的定义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卡氏种人格测验起源于20世纪40年代，由美国心理学家卡尔·罗杰斯创立。最初是为了评估个体在二战期间的适应能力和心理韧性而设计的。</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随着时间的推移，卡氏种人格测验不断发展完善，并逐渐成为一种广泛应用于心理学、人力资源管理、心理咨询等领域的人格评估工具。</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目前，卡氏种人格测验已经发展出多个版本和变体，以适应不同的应用场景和人群。</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卡氏种人格测验的起源和发展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卡氏种人格测验广泛应用于心理学研究、心理咨询、人力资源管理和职业规划等领域。</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在心理学研究中，卡氏种人格测验被用于探讨人格特质与心理健康、行为问题、人际关系等方面的关系。</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在心理咨询中，卡氏种人格测验可以帮助咨询师了解来访者的人格特征和行为模式，从而更好地制定个性化的干预措施。</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在人力资源管理和职业规划中，卡氏种人格测验被用于评估员工的性格特点、工作风格和职业发展潜力，以帮助组织更好地匹配员工与岗位。</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此外，卡氏种人格测验还可以用于自我探索和自我提升。通过了解自己的人格特质和行为模式，个体可以更好地认识自己，发现自己的优势和不足，从而有针对性地提升自己的能力和素质。</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卡氏种人格测验的应用范围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卡氏种人格测验的理论基础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人格心理学的理论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奥尔波特的人格特质论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认为人格特质是构成人格的基本单元，每个人都有自己独特的一组特质。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艾森克的三因素模型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认为人格由三个基本因素构成，即外倾性、神经质和开放性。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卡特尔的特质因素论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认为特质是决定个体行为一致性的根源，可以分为表面特质和根源特质。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心理测验的分类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根据测验目的和应用领域，心理测验可以分为智力测验、能力倾向测验、人格测验等。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心理测验的编制方法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心理测验的编制需要经过题目编制、标准化、常模制定等步骤，以确保测验的可靠性和有效性。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心理测验的定义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心理测验是一种评估个体心理特征的方法，通过测量个体的行为、态度、兴趣、价值观等方面来推断其心理特征。</a:t>
            </a:r>
          </a:p>
        </p:txBody>
      </p:sp>
      <p:pic>
        <p:nvPicPr>
          <p:cNvPr id="10" name="Picture 10"/>
          <p:cNvPicPr>
            <a:picLocks noChangeAspect="1"/>
          </p:cNvPicPr>
          <p:nvPr/>
        </p:nvPicPr>
        <p:blipFill>
          <a:blip r:embed="rId2"/>
          <a:srcRect l="14966" r="14966"/>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心理测验的理论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031" r="20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卡氏种人格特质的定义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卡氏种人格特质是一种假设的人格特质，认为个体在某些方面表现出独特的偏好和倾向，这些偏好和倾向可以预测个体的行为和态度。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卡氏种人格特质的分类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卡氏种人格特质可以分为多个方面，如冒险性、依赖性、自我控制等。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卡氏种人格特质的测量方法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卡氏种人格特质的测量可以通过问卷调查、行为观察、自我报告等方法进行。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卡氏种人格特质的假设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https://d.book118.com/716102200111010032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2024-08-31T12:07:06.015</cp:lastPrinted>
  <dcterms:created xsi:type="dcterms:W3CDTF">2024-08-31T04:07:06Z</dcterms:created>
  <dcterms:modified xsi:type="dcterms:W3CDTF">2024-08-31T04:07:08Z</dcterms:modified>
</cp:coreProperties>
</file>