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1636A-3DCB-488E-90EE-E07983A2C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0BFCB-30DB-4B38-A85C-99281234B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9F2FF-E780-4BB8-9B48-62DC7EC1A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43B42-06C1-4BCD-888C-EA0023ADE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84216-7A9F-4020-B46C-227C753F0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D76615-11F1-4B16-B488-E02660076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E5E307-5B35-4511-B508-AC56D0C9A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D4EAD-6192-4FB4-B7AE-9289DE003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D7522-40F4-4C53-A1A6-3E0243781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2A090-4F5A-476D-B0FA-F2341C786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1F9A2-60DE-48FD-9D27-F3AC0CAED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022020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公司年会调研结果分析报告行业趋势解读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调研结果概览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公司内部环境分析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挑战与机遇识别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通过对年会调研结果的分析，揭示所在行业的发展趋势，为企业决策者提供有价值的参考。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通过员工反馈，了解员工对于公司年会的需求和期望，为改进年会策划提供依据。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根据调研结果，提出针对性的改进建议，提升公司年会的举办效果和员工满意度。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192" r="2819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解读行业趋势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洞察员工需求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提升年会效果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对收集到的数据进行整理、分析和解读，提取有用信息并形成报告。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采用问卷调查、访谈、观察等多种调研方法，确保数据的全面性和准确性。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覆盖公司全体员工，包括不同部门、不同职位、不同工作年限的员工，以确保调研结果的代表性。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调研结果概览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参与人员数量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共有200名员工参与调研，涵盖公司各个部门及不同职位等级。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参与调研的员工年龄主要集中在25-40岁之间，其中25-30岁员工占35%，31-40岁员工占45%。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男性员工占60%，女性员工占40%。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参与调研人员基本情况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大部分员工对公司的工作环境、福利待遇和职业发展机会表示满意，但仍有部分员工提出改进意见，如提高薪资待遇、加强培训等。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公司文化和价值观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员工普遍认为公司的文化和价值观积极向上，有助于个人成长和团队凝聚力提升。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年会期望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员工对年会的期望主要包括丰富多彩的节目表演、丰厚的奖品以及良好的互动环节。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调研问题反馈汇总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调研结果初步分析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员工满意度整体较高，但仍有提升空间，特别是在薪资待遇和培训方面。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公司的文化和价值观得到员工的广泛认同，有助于提升员工的工作积极性和团队凝聚力。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员工对年会的期望呈现多样化特点，需要在节目安排、奖品设置和互动环节等方面充分考虑员工需求。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政策扶持力度加大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政府逐步加大对文化创意产业的扶持力度，推动年会策划行业向专业化、高品质化发展。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消费升级趋势明显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随着消费者需求日益多样化，年会策划行业需不断创新，满足客户的个性化需求。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经济增长放缓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随着全球经济进入低速增长期，国内经济增长也面临压力，企业年会市场受到一定影响。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宏观经济环境及政策影响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随着企业数量增多和市场竞争加剧，年会策划行业规模不断扩大，市场前景广阔。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服务品质不断提升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年会策划公司注重提升服务品质和客户体验，通过精细化、专业化服务赢得市场口碑。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数字化、智能化转型加速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年会策划行业积极拥抱数字化、智能化技术，提高策划效率和质量，降低成本。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行业发展现状及未来趋势预测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面对激烈的市场竞争，年会策划公司开始寻求合作与共赢，通过资源共享、优势互补等方式提高市场竞争力。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合作与共赢成为主流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年会策划市场竞争激烈，包括大型综合策划公司、中小型专业策划公司以及个人工作室等多种类型参与者。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竞争格局多元化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大型综合策划公司具有品牌优势和资源优势，中小型专业策划公司灵活性强、创新能力强，个人工作室则注重个性化定制服务。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主要参与者各具特色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公司内部环境分析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https://d.book118.com/716102202011010032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2024-08-30T21:54:40.414</cp:lastPrinted>
  <dcterms:created xsi:type="dcterms:W3CDTF">2024-08-30T13:54:40Z</dcterms:created>
  <dcterms:modified xsi:type="dcterms:W3CDTF">2024-08-30T13:54:42Z</dcterms:modified>
</cp:coreProperties>
</file>