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331909-57BE-4F80-B94E-2AEF14333E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F34123-B679-4561-B638-824B62574C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EE5B9-08CF-4D08-A802-0CFE83842F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51FFE27-8F8E-4D9D-BCEC-41ACAE184B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E30E9E-7884-4C25-AF64-C1AAAAB9FC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3A59901-1690-40D7-80E3-2C8660F8F4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53E133-81B3-4661-A61C-1849231785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3D17C6-FFE5-46F3-AFD2-E6A90DB62C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19CA9E-F2F8-4F70-B014-8A187E52C8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586D5-CD76-41CA-BC4E-584DC8E602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108505-89F4-47B0-AD44-CB22A0658D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11235055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如何通过自媒体拓展个人事业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如何选择适合自己的自媒体平台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如何打造个人品牌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如何通过自媒体拓展个人事业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自媒体运营的注意事项与建议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自媒体概述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自媒体是指个人或小团队通过互联网平台发布和分享内容的一种形式，具有个性化、自主性和互动性的特点。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自媒体内容形式多样，包括文字、图片、音频和视频等，能够快速传播并产生广泛的影响力，同时通过与受众的互动建立紧密的联系。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自媒体的发展历程与趋势</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自媒体起源于博客和个人网站，随着社交媒体平台的兴起，自媒体逐渐成为主流传播方式。目前，短视频和直播等形式成为自媒体发展的新趋势。</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趋势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未来，随着5G、AI等技术的普及，自媒体将更加智能化、垂直化和专业化，内容创作将更加丰富多样，同时受众的互动和参与也将更加深入。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价值</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自媒体具有商业价值，可以通过广告、品牌合作等方式获得收入；同时，自媒体也是个人品牌建设和事业拓展的重要渠道，能够提升个人知名度和影响力。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自媒体的发展推动了信息的自由流通和社会的多元化发展，为个体提供了更多的表达和发展的机会，增强了社会的创新力和活力。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6563" r="26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自媒体的价值与意义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如何选择适合自己的自媒体平台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98" r="16598"/>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拥有庞大的用户基数，适合发布深度内容，但竞争激烈。</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微信公众平台</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信息传播速度快，适合发布实时信息和互动。</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微博</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短视频平台，适合创意和娱乐内容。</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抖音</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以年轻用户为主，适合发布专业和有趣的内容。</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B站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主流自媒体平台分析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目标受众</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根据目标受众的特点选择相应的平台。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内容形式</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根据内容形式选择适合的平台，如文字、图片、视频等。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竞争情况</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考虑平台的竞争情况，选择适合自己的领域和平台。</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选择平台的考量因素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737" r="5737"/>
          <a:stretch>
            <a:fillRect/>
          </a:stretch>
        </p:blipFill>
        <p:spPr>
          <a:xfrm>
            <a:off x="7092556"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明确自己的定位和特长，选择适合自己的领域。</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确定自己的目标和期望，制定相应的自媒体发展计划。</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根据定位和目标，制定内容策略和发布计划，保持持续性和质量。</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确定自己的定位与目标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https://d.book118.com/716111235055010102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2024-09-27T03:11:35.532</cp:lastPrinted>
  <dcterms:created xsi:type="dcterms:W3CDTF">2024-09-26T19:11:35Z</dcterms:created>
  <dcterms:modified xsi:type="dcterms:W3CDTF">2024-09-26T19:11:37Z</dcterms:modified>
</cp:coreProperties>
</file>