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27F6D-E329-4021-AC2B-6C2F850B6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63B4FB-A5D0-4D5A-A182-85CE91E49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6D74-3CC9-4369-967C-BFFC3281F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34DEF1-39AB-447C-8726-5737C7495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06F8AB-65D1-4BD8-B25D-33F44A2C1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DF555B-E23C-4016-A0F9-35FD88472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797A29-C72B-44F0-9638-A20E96745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7B4D2-E0AA-4618-A5A4-F41535421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4B9B9-7359-4462-93D1-477F166AC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8C93B7-0CA4-4560-9A13-B86B217B8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DC0281-267D-424F-ADEF-80C814493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1203323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诚信班会设计方案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诚信教育的背景与现状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诚信班会设计方案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诚信教育的实施策略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诚信班会的效果评估与反馈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诚信是个人品质的核心，是社会交往的基础。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诚信是一个人内在品质的体现，它涉及到一个人的道德观念和行为准则。在人际交往中，诚信是建立信任和良好关系的基础，也是个人在社会中获得尊重和成功的关键因素之一。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诚信的定义与重要性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通过班会活动，引导学生认识到诚信的重要性，培养他们的诚信意识和行为习惯。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班会作为班级管理的重要环节，旨在通过多种形式的活动，引导学生深入理解诚信的内涵和价值，培养他们的诚信意识和责任感，促进班级凝聚力和向心力的提升，为学生的健康成长和全面发展奠定基础。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诚信教育的背景与现状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788" b="57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224" b="1722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978" b="19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诚信教育的历史背景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诚信教育自古以来就是中华民族的传统美德，被视为个人和社会的基本道德准则。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在古代，诚信教育主要体现在儒家思想中，强调人与人之间的信任和诚实。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随着社会的发展，诚信教育逐渐成为现代教育中不可或缺的一部分，被广泛应用于学校、家庭和社会教育中。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4679004" y="2401236"/>
            <a:ext cx="2799547" cy="2789959"/>
          </a:xfrm>
          <a:prstGeom prst="rect">
            <a:avLst/>
          </a:prstGeom>
          <a:solidFill>
            <a:schemeClr val="lt1">
              <a:alpha val="51000"/>
            </a:schemeClr>
          </a:solidFill>
          <a:ln w="28575">
            <a:solidFill>
              <a:schemeClr val="accent2">
                <a:alpha val="51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75049" y="2110528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当前诚信教育在学校和社会中得到了广泛的重视，但仍存在一些问题。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4284507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042" r="13042"/>
          <a:stretch>
            <a:fillRect/>
          </a:stretch>
        </p:blipFill>
        <p:spPr>
          <a:xfrm>
            <a:off x="6641641" y="2196060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4284507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5"/>
          <a:srcRect l="13542" r="13542"/>
          <a:stretch>
            <a:fillRect/>
          </a:stretch>
        </p:blipFill>
        <p:spPr>
          <a:xfrm>
            <a:off x="6641641" y="4288263"/>
            <a:ext cx="1219200" cy="1219200"/>
          </a:xfrm>
          <a:prstGeom prst="roundRect">
            <a:avLst/>
          </a:prstGeom>
          <a:ln w="19050">
            <a:solidFill>
              <a:schemeClr val="accent1"/>
            </a:solidFill>
            <a:prstDash val="solid"/>
          </a:ln>
        </p:spPr>
      </p:pic>
      <p:sp>
        <p:nvSpPr>
          <p:cNvPr id="8" name="TextBox 8"/>
          <p:cNvSpPr txBox="1"/>
          <p:nvPr/>
        </p:nvSpPr>
        <p:spPr>
          <a:xfrm>
            <a:off x="653186" y="4288263"/>
            <a:ext cx="332435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当前诚信教育的方式和方法相对单一，缺乏生动有趣的实践活动和案例，难以引起学生的兴趣和参与。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8123483" y="2110528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一些学生和成年人在面对利益诱惑时，可能会选择违背诚信原则，给社会带来负面影响。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191168" y="4288263"/>
            <a:ext cx="333791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缺乏有效的监督和评价机制，难以对诚信教育的效果进行科学评估和持续改进。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当前诚信教育的现状与问题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248" y="1093216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诚信班会设计方案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15" r="3241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55" r="32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选择与诚信相关的主题，如“诚信：人生的基石”、“诚信：社会和谐的保障”等，确保主题鲜明、有吸引力。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围绕主题，设计班会内容，包括诚信的内涵、意义、价值，以及如何在生活中践行诚信等，确保内容充实、有深度。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内容安排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主题选择与内容安排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542" b="75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采用讲座、小组讨论、案例分析、角色扮演等形式，使班会形式多样、有趣味性。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组织学生参与互动，如诚信故事分享、诚信格言创作等，激发学生的积极性，提高班会效果。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班会形式与活动组织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活动组织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班会形式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https://d.book118.com/716112033231010042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2024-09-10T12:43:46.767</cp:lastPrinted>
  <dcterms:created xsi:type="dcterms:W3CDTF">2024-09-10T04:43:46Z</dcterms:created>
  <dcterms:modified xsi:type="dcterms:W3CDTF">2024-09-10T04:43:48Z</dcterms:modified>
</cp:coreProperties>
</file>