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9144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858B3-86CF-4F33-A863-E9C67E5C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92B98-F7C0-467A-A054-748FA932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27A17-AE5A-4B29-B726-22F513EE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90F79-9873-4D7E-8EFB-26219A89E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7FEFB-1EA1-4382-B492-2B35EEAF2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66224-249D-4C07-88E3-1032F4161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53F73-AB57-49BF-9C75-B8FBBFAEE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81B9E-E87C-465C-A7A3-9DD264EEA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5F1B0-3DEF-44F7-AA7D-710EED79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5A282-3DAB-4130-8ED6-EE16D0BB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E9CE0-1DC5-4378-A884-F57DA588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8011954" y="171958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610778" y="6132093"/>
            <a:ext cx="654891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5746432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4383465" y="4067810"/>
            <a:ext cx="4076640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 sz="1050">
                <a:sym typeface="+mn-ea"/>
              </a:rPr>
              <a:t>单击此处编辑母版副标题样式</a:t>
            </a:r>
            <a:endParaRPr sz="105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4383464" y="1795145"/>
            <a:ext cx="4076640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6384658" y="3940944"/>
            <a:ext cx="2075447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7214711" y="5966460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08583" y="0"/>
            <a:ext cx="6635416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551259" y="6228346"/>
            <a:ext cx="804148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09111" y="1666875"/>
            <a:ext cx="862965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900">
                <a:sym typeface="+mn-ea"/>
              </a:rPr>
              <a:t>编辑副标题</a:t>
            </a:r>
            <a:endParaRPr sz="9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509111" y="406400"/>
            <a:ext cx="518922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384002" y="1807845"/>
            <a:ext cx="33528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6889471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386382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302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668799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863679" y="1497965"/>
            <a:ext cx="7416641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3600">
                <a:sym typeface="+mn-ea"/>
              </a:rPr>
              <a:t>编辑节编号</a:t>
            </a:r>
            <a:endParaRPr sz="360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2283618" y="2595245"/>
            <a:ext cx="4605814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340292" y="0"/>
            <a:ext cx="6803857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525303" y="184150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738187" y="1533525"/>
            <a:ext cx="3856672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950" err="1">
                <a:sym typeface="+mn-ea"/>
              </a:rPr>
              <a:t>编辑标题</a:t>
            </a:r>
            <a:endParaRPr sz="4950"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085248" y="6132093"/>
            <a:ext cx="656558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738036" y="5967095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299" y="1413194"/>
            <a:ext cx="82268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299" y="365125"/>
            <a:ext cx="82268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44" r:id="rId2"/>
    <p:sldLayoutId id="2147484945" r:id="rId3"/>
    <p:sldLayoutId id="2147484946" r:id="rId4"/>
    <p:sldLayoutId id="2147484947" r:id="rId5"/>
    <p:sldLayoutId id="2147484948" r:id="rId6"/>
    <p:sldLayoutId id="2147484949" r:id="rId7"/>
    <p:sldLayoutId id="2147484950" r:id="rId8"/>
    <p:sldLayoutId id="2147484951" r:id="rId9"/>
    <p:sldLayoutId id="2147484952" r:id="rId10"/>
    <p:sldLayoutId id="214748495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140212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提升员工执行力的战略培训课程与成功实践案例分享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01955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562927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562927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5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战略培训课程的重要性</a:t>
            </a:r>
            <a:endParaRPr lang="zh-CN" altLang="en-US" sz="135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107882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268855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268855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战略培训课程的设计与实施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3813810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975258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975258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成功实践案例分享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5519737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681186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681186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战略培训课程的挑战与应对策略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7226141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7387114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7387114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未来展望与总结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战略培训课程的重要性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提升员工执行力的必要性</a:t>
            </a:r>
            <a:endParaRPr lang="zh-CN" altLang="en-US"/>
          </a:p>
        </p:txBody>
      </p:sp>
      <p:sp>
        <p:nvSpPr>
          <p:cNvPr id="1048900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提升员工执行力是企业成功的关键因素之一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成功实践案例可以激励员工，增强员工的执行动力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战略培训课程可以帮助员工提升执行力，提高工作能力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执行力强的员工能够更好地完成工作任务，提高工作效率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战略培训课程对组织发展的影响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强化员工对组织的认同感和归属感，提升团队凝聚力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提高员工技能和知识水平，增强组织核心竞争力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培养员工战略思维和创新能力，推动组织可持续发展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促进组织与员工共同成长，实现双赢局面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战略培训课程的目标与内容</a:t>
            </a:r>
            <a:endParaRPr lang="zh-CN" altLang="en-US"/>
          </a:p>
        </p:txBody>
      </p:sp>
      <p:sp>
        <p:nvSpPr>
          <p:cNvPr id="1049044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8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强化员工职业技能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促进企业可持续发展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064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提升员工执行力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066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培养团队协作能力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https://d.book118.com/716114021241010055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提升员工执行力的战略培训课程与成功实践案例分享</vt:lpstr>
      <vt:lpstr>目录</vt:lpstr>
      <vt:lpstr>战略培训课程的重要性</vt:lpstr>
      <vt:lpstr>提升员工执行力的必要性</vt:lpstr>
      <vt:lpstr>战略培训课程对组织发展的影响</vt:lpstr>
      <vt:lpstr>战略培训课程的目标与内容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2024-09-23T17:28:21.356</cp:lastPrinted>
  <dcterms:created xsi:type="dcterms:W3CDTF">2024-09-23T09:28:21Z</dcterms:created>
  <dcterms:modified xsi:type="dcterms:W3CDTF">2024-09-23T09:28:23Z</dcterms:modified>
</cp:coreProperties>
</file>