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9BB099-D22D-4551-B502-62A065D39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6675E3-A678-4696-9429-B9FF29718D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97E2BC-30EB-47D1-9EA7-1D9276FBAB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C553EB-F33C-4383-8C39-423C084811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3088F2-0783-43D7-916C-FF8FE55146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11E9BD-9AB1-4A1B-A79E-64E6C333C1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E0AD69-0C3E-417B-BEB8-D008F8347D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09662D-2C7B-4E0E-8733-C07B67BEB2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A6723F-DF2E-41F2-98ED-53C9203BB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412A8-4C4C-45E2-9379-43AAFFBBEF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8D07B0-A41F-4B05-BA43-9F5BD7370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140330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加强医务人员对手部消毒知识的教育</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2024-01-22</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手部消毒知识概述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医务人员手部消毒现状</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手部消毒知识教育的重要性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加强医务人员手部消毒知识教育的措施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实施效果评估与持续改进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提高医务人员对手部消毒的重视程度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医务人员在日常工作中频繁接触患者和医疗环境，手部消毒是预防医院感染的重要措施之一。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降低医院感染发生率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医院感染不仅影响患者安全，也增加了医疗成本和医疗纠纷的风险。加强医务人员手部消毒知识教育，有助于降低医院感染发生率。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应对新冠疫情等突发公共卫生事件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新冠疫情等突发公共卫生事件对医疗机构感染防控提出了更高的要求。医务人员需要掌握正确的手部消毒方法和时机，以应对疫情等突发情况。</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手部消毒的基本知识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包括手部消毒的定义、意义、方法和时机等。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医务人员手部消毒现状调查</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通过对医务人员手部消毒行为的观察和调查，了解医务人员手部消毒的实际情况和存在的问题。</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手部消毒知识教育措施</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针对医务人员手部消毒存在的问题，提出相应的教育措施，如制定手部消毒规范、开展手部消毒培训、设置手部消毒提示标识等。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教育效果评估</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通过对医务人员手部消毒行为的再次观察和调查，评估教育措施的效果，并根据评估结果持续改进教育措施。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手部消毒知识概述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手部消毒是指通过物理或化学方法，清除或杀灭手部皮肤表面的病原微生物，达到预防和控制医院感染的目的。</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手部消毒是预防和控制医院感染最简单、最有效、最方便、最经济的方法之一。</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476" b="747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加强医务人员对手部消毒知识的教育，提高医务人员的手部消毒意识和技能水平，对于保障医疗安全、提高医疗质量具有重要意义。</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手部消毒的定义和意义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接触患者前、进行无菌操作前、接触患者后、接触患者周围环境后等时刻均需要进行手部消毒。</a:t>
            </a:r>
            <a:endParaRPr lang="en-US" sz="1100"/>
          </a:p>
        </p:txBody>
      </p:sp>
      <p:sp>
        <p:nvSpPr>
          <p:cNvPr id="3" name="AutoShape 3"/>
          <p:cNvSpPr/>
          <p:nvPr/>
        </p:nvSpPr>
        <p:spPr>
          <a:xfrm>
            <a:off x="8684852" y="995439"/>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手部有明显污染时，应使用流动水洗手，无明显污染时可使用速干手消毒剂进行手部消毒。</a:t>
            </a:r>
            <a:endParaRPr lang="en-US" sz="1100"/>
          </a:p>
        </p:txBody>
      </p:sp>
      <p:sp>
        <p:nvSpPr>
          <p:cNvPr id="4" name="AutoShape 4"/>
          <p:cNvSpPr/>
          <p:nvPr/>
        </p:nvSpPr>
        <p:spPr>
          <a:xfrm>
            <a:off x="8684852" y="3927704"/>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在进行手术、穿刺等无菌操作前，必须进行严格的手部消毒，确保手术部位的无菌状态。</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29664" r="29664"/>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手部消毒的指征和时机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流动水洗手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用流动水将双手充分浸湿，取适量肥皂或洗手液均匀涂抹至整个手掌、手背、手指和指缝，认真揉搓双手至少15秒，注意清洗双手所有皮肤，包括指背、指尖和指缝等，最后用流动水冲洗干净。</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208" r="172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速干手消毒剂消毒</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取适量速干手消毒剂于掌心，双手相互揉搓至干燥，注意涂抹均匀，确保消毒剂覆盖所有手部皮肤。</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注意事项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手部消毒时应选择对皮肤刺激性小、无异味、无色的消毒剂；手部有伤口时应戴手套进行手部消毒；手部消毒后应避免再次污染。</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手部消毒的方法和步骤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医务人员手部消毒现状</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6307" b="6307"/>
          <a:stretch>
            <a:fillRect/>
          </a:stretch>
        </p:blipFill>
        <p:spPr>
          <a:xfrm>
            <a:off x="1278694" y="2308435"/>
            <a:ext cx="3735703" cy="2097441"/>
          </a:xfrm>
          <a:prstGeom prst="rect">
            <a:avLst/>
          </a:prstGeom>
        </p:spPr>
      </p:pic>
      <p:sp>
        <p:nvSpPr>
          <p:cNvPr id="4" name="AutoShape 4"/>
          <p:cNvSpPr/>
          <p:nvPr/>
        </p:nvSpPr>
        <p:spPr>
          <a:xfrm>
            <a:off x="6252917" y="2077612"/>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317386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431864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3507" y="1856835"/>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医务人员对手部消毒的重要性认识不足，缺乏主动消毒的意识。</a:t>
            </a:r>
            <a:endParaRPr lang="en-US" sz="1100"/>
          </a:p>
        </p:txBody>
      </p:sp>
      <p:sp>
        <p:nvSpPr>
          <p:cNvPr id="8" name="AutoShape 8"/>
          <p:cNvSpPr/>
          <p:nvPr/>
        </p:nvSpPr>
        <p:spPr>
          <a:xfrm>
            <a:off x="6803507" y="2973254"/>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部分医务人员认为手部消毒只是形式，对实际工作影响不大。</a:t>
            </a:r>
            <a:endParaRPr lang="en-US" sz="1100"/>
          </a:p>
        </p:txBody>
      </p:sp>
      <p:sp>
        <p:nvSpPr>
          <p:cNvPr id="9" name="AutoShape 9"/>
          <p:cNvSpPr/>
          <p:nvPr/>
        </p:nvSpPr>
        <p:spPr>
          <a:xfrm>
            <a:off x="6803507" y="4099755"/>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医务人员在日常工作中，容易忽视手部消毒的细节和频次要求。</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医务人员手部消毒意识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6667" b="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医务人员在进行手部消毒时，应遵循正确的消毒步骤和时间要求。</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使用合格的消毒剂和正确的消毒方法，确保消毒效果达到标准。</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在接触患者前后、进行无菌操作前、接触患者体液后等关键时刻，必须进行手部消毒。</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医务人员手部消毒操作规范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医务人员手部消毒效果评估</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定期对医务人员进行手部消毒效果的检测，评估其消毒操作的合格率。</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针对检测结果不合格的医务人员，进行再教育和指导，提高其消毒意识和操作技能。</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将手部消毒合格率纳入医务人员的绩效考核指标，激励其重视并落实手部消毒工作。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https://d.book118.com/716114033024010043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2024-09-10T22:57:05.870</cp:lastPrinted>
  <dcterms:created xsi:type="dcterms:W3CDTF">2024-09-10T14:57:05Z</dcterms:created>
  <dcterms:modified xsi:type="dcterms:W3CDTF">2024-09-10T14:57:08Z</dcterms:modified>
</cp:coreProperties>
</file>