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0D4CD-8E58-4F28-A9C3-24D77B36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825CA-9ACC-4A16-9EB7-B4A478527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4E202-5929-41A2-B124-71893869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2B5AB-6917-4AD1-871A-CC0F4D8B7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66855-93DF-484F-9B74-DFFDFF18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41BA0-5CFB-4C15-80D5-422BE040D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81BA9-5406-41C9-8D76-9FA204EAF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8656B-2A9E-4504-A665-0E0DD1536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FBBA8-1195-4C9B-9002-38252D9CF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85FE2-ECAF-4091-8429-9CB9503DB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200C0-8CC1-4C68-9932-830518F1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150250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评课技能(分析评课)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基本评课概念与目的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课前准备工作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课堂观察与记录技巧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课后分析总结能力培养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沟通技巧在评课中应用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常见问题及解决策略分享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基本评课概念与目的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评课是对课堂教学进行全面、客观、科学的分析和评价，旨在提高课堂教学质量和教师专业水平。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评课是教学过程中的重要环节，通过评课可以发现教学问题、总结教学经验、推广教学方法，进而促进教师的专业成长和学生的全面发展。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评课定义及重要性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评课重要性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明确教学目标、分析教学内容、评价教学方法、观察教学效果、提出改进建议，以达到优化课堂教学、提高教学质量的目的。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客观公正、实事求是、突出重点、注重实效、鼓励创新、促进发展，确保评课结果的准确性和有效性。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了解教材内容、教学目标和教学方法，明确评课标准和要求，做好评课前的准备工作。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课前准备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全面观察教师的教和学生的学，关注教学过程中的亮点和问题，做好详细的课堂记录。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课堂观察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根据评课标准和课堂记录，对教学目标达成、教学内容处理、教学方法运用、教学效果等方面进行深入分析和评价。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课后分析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将评课结果及时反馈给授课教师，指出优点和不足，提出具体的改进建议，帮助教师改进教学，提高教学质量。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评课流程简介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掌握课程的基本信息，包括课程名称、授课教师、上课时间、地点等。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深入了解课程的教学目标、教学内容、教学方法和手段等。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查阅相关教材、教案和教学大纲，了解课程的整体设计和思路。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了解课程背景及内容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明确评课标准和要求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熟悉学校或教育机构的评课标准和要求，了解评课的重点和要点。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根据课程类型和教学特点，确定具体的评课指标和评价标准。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与其他评课人员或专家进行交流，明确评课的目标和期望。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预设问题与关注点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根据课程内容和教学目标，预设可能存在的问题和困难。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留意课程中的创新点和亮点，以及需要改进的地方。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关注教师的教学风格、课堂管理、学生互动等方面。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思考如何针对课程特点进行有效的评课和反馈。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课堂观察与记录技巧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083" b="15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明确观察目的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保持客观态度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关注学生表现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有效观察策略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确定评课的目标和重点，以便集中精力关注关键方面。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避免个人偏见和主观判断，以客观、中立的态度进行观察。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选择能够全面观察课堂情况的位置，如教室后方或角落。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重点观察学生的参与度、互动情况和学习效果。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运用教育领域相关术语进行记录，确保准确性和专业性。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使用专业术语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记录课堂中的具体教学实例，如教师提问、学生回答等。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记录具体实例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对关键事件或行为发生的时间进行标注，以便后续分析。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标注时间节点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将观察到的信息进行分类整理，归纳出主要问题和亮点。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整理归纳要点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关键信息记录方法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https://d.book118.com/716115025014010045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2024-09-13T17:51:29.371</cp:lastPrinted>
  <dcterms:created xsi:type="dcterms:W3CDTF">2024-09-13T09:51:29Z</dcterms:created>
  <dcterms:modified xsi:type="dcterms:W3CDTF">2024-09-13T09:51:31Z</dcterms:modified>
</cp:coreProperties>
</file>