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7B628-5456-478B-BDCE-21440C04A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5852E-96FD-4AC2-81F5-00A77C6BE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15CC6-9426-4EE8-8CBA-A6470C563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BE473-A412-49EA-8B9B-BDA95EB05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49AC45-694B-4E76-9047-A6323AB0D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FC830C-959A-4743-85A8-400CFE7C1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3F5B78-2B14-4D05-AE77-59C9231D0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E9920-7265-4752-99D6-37BB36EC3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D8C8C-E18C-46E0-9832-3516D3B4A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06F94-00B9-4C13-B1CC-3D6D718CD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C2457-D12C-4EAB-9782-A9BEF4FCD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2020303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操作工操作技术简介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操作工角色与职责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质量控制的实施者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操作工在生产过程中，需要对产品的质量进行严格把关，确保产品符合质量标准。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设备维护与保养的执行者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操作工需要定期对生产设备进行维护和保养，确保设备的正常运行和延长设备使用寿命。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生产线上的核心人员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操作工是生产线上的重要组成部分，负责按照生产计划和工艺要求，完成产品的加工、组装和测试等任务。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根据生产计划和工艺要求，按时完成产品的加工、组装和测试等任务，确保生产进度和质量。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完成生产任务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质量控制与改进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设备操作与维护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生产现场管理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负责产品的质量检查和控制，及时发现并处理质量问题，提出改进意见和建议。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熟练掌握生产设备的操作技能，定期对设备进行维护和保养，确保设备的正常运行。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保持生产现场的整洁和有序，遵守安全生产规定，确保生产安全。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操作工通常在生产车间工作，需要面对噪音、灰尘等不利环境因素。因此，操作工需要佩戴相应的防护用品，如耳塞、口罩等。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操作工需要具备较强的责任心和团队合作精神，能够严格遵守生产规定和工艺流程。同时，还需要具备一定的学习能力和创新意识，不断提高自己的技能水平和生产效率。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基本操作技能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掌握设备的正确启动和关闭程序，确保设备在安全的状态下运行。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设备启动与关闭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了解设备调试方法，能够根据生产需求对设备进行优化调整，提高生产效率。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设备调试与优化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熟悉设备的日常维护和保养流程，能够及时发现并处理设备故障，确保设备稳定运行。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设备操作与维护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436" r="2143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熟悉生产过程中常见问题的处理方法，能够迅速应对生产过程中的异常情况。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工艺流程图识读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能够准确识读工艺流程图，了解生产过程中的各个环节及其相互关系。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掌握关键工艺参数的控制方法，能够根据生产需求对工艺参数进行调整，确保产品质量。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工艺流程掌握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安全防护用品使用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了解并正确使用各种安全防护用品，如安全帽、安全带、防护服等。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安全操作规程遵守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严格遵守各项安全操作规程，如禁止烟火、禁止酒后上岗等。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危险源识别与应对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能够识别生产过程中的危险源，并掌握相应的应对措施，确保生产过程的安全。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高级操作技能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参数调整与优化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根据生产需求和设备性能，合理调整设备参数，优化设备运行效率。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多任务处理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在操作过程中，能够同时处理多个任务，确保生产流程的顺畅进行。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设备启动与关闭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能够熟练掌握设备的启动和关闭流程，确保设备在正确状态下运行。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复杂设备操作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能够快速准确地识别设备故障，了解故障的性质和影响范围。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对故障进行深入分析，找出故障原因，制定相应的解决方案。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根据解决方案，迅速排除故障，恢复设备的正常运行。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故障诊断与排除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https://d.book118.com/716120203035010043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2024-09-11T01:50:11.152</cp:lastPrinted>
  <dcterms:created xsi:type="dcterms:W3CDTF">2024-09-10T17:50:11Z</dcterms:created>
  <dcterms:modified xsi:type="dcterms:W3CDTF">2024-09-10T17:50:13Z</dcterms:modified>
</cp:coreProperties>
</file>