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9EF4640-8527-46A5-9C9B-BE98D7CBAE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A3A5A8-92F7-4CD9-82AC-6842D1B891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64924CE-5977-448C-B756-67E5C7A713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3C570CA-5103-427E-8AC9-0FEF59AF01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CCFFC4E-8E94-4214-AA86-55946991150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E85866F-A2F8-4D08-AE7F-40A7110798B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F2F130B-6A7D-419E-9770-D77F8F73B2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3C59F2-A1CA-46D0-A5EE-8E4567949F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6D87E0-97B9-4267-847B-454DDD21C0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1F2DAA-C08A-41D2-81BC-7318DBF60E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673ED6-5CF3-4F5E-9505-D64528D213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6122052011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创新技术推动智能护理的转型升级</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汇报人：PPT可修改</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创新技术在智能护理中的应用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创新技术对智能护理的推动作用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智能护理转型升级的路径与策略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创新技术推动智能护理发展的挑战与机遇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引言</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随着全球老龄化趋势加剧，对高效、个性化的护理服务需求日益增长。</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老龄化社会挑战</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50" r="16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技术创新推动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50" r="16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智能护理的意义</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6" r="1662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近年来，人工智能、物联网、大数据等技术的迅猛发展，为智能护理提供了有力支持。</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智能护理能够提高护理效率和质量，减轻护理人员负担，改善老年人生活质量。</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3000" r="23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发达国家在智能护理领域的研究起步较早，已经形成了较为完善的理论体系和技术应用体系，如美国、日本等国家的智能护理机器人和智能家居系统已经得到广泛应用。</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国外研究现状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我国智能护理研究虽然起步较晚，但近年来发展迅速，政府和企业纷纷加大投入力度，推动智能护理技术的研发和应用。目前，我国在智能护理机器人、智能家居系统、远程医疗等方面已经取得了一定成果。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国内研究现状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本文旨在探讨创新技术在智能护理领域的应用现状和发展趋势，分析当前面临的挑战和机遇，提出针对性的解决方案和发展建议。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通过本文的研究，可以为智能护理领域的创新技术发展提供理论支持和实践指导，推动智能护理的转型升级，提高老年人的生活质量，同时也有助于促进相关产业的发展和经济增长。</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论文研究目的和意义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创新技术在智能护理中的应用</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通过物联网技术，可以实时监测患者的生理参数、活动量等信息，为医护人员提供准确的数据支持。</a:t>
            </a:r>
          </a:p>
        </p:txBody>
      </p:sp>
      <p:pic>
        <p:nvPicPr>
          <p:cNvPr id="4" name="Picture 4"/>
          <p:cNvPicPr>
            <a:picLocks noChangeAspect="1"/>
          </p:cNvPicPr>
          <p:nvPr/>
        </p:nvPicPr>
        <p:blipFill>
          <a:blip r:embed="rId2"/>
          <a:srcRect l="16748" r="16748"/>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500" r="12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75" r="1667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实时监测</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物联网技术可以实现远程医疗设备的管理和监控，提高医疗资源的利用效率。</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远程管理</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基于物联网技术的数据分析，可以为患者提供个性化的护理方案和健康建议。</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个性化服务</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物联网技术在智能护理中的应用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4786" b="478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4671" r="467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17099" r="1709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人工智能技术在智能护理中的应用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智能识别</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通过人工智能技术，可以自动识别患者的病情、症状等信息，为诊断和治疗提供辅助。</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预测分析</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利用人工智能技术对患者数据进行分析和挖掘，可以预测患者疾病的发展趋势和潜在风险。</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自动化护理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人工智能技术可以实现部分护理工作的自动化，减轻医护人员的工作负担，提高护理效率。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云计算技术可以提供大规模、高可用的数据存储服务，满足智能护理中大量数据的存储需求。</a:t>
            </a:r>
          </a:p>
        </p:txBody>
      </p:sp>
      <p:pic>
        <p:nvPicPr>
          <p:cNvPr id="6" name="Picture 6"/>
          <p:cNvPicPr>
            <a:picLocks noChangeAspect="1"/>
          </p:cNvPicPr>
          <p:nvPr/>
        </p:nvPicPr>
        <p:blipFill>
          <a:blip r:embed="rId2"/>
          <a:srcRect l="10000" r="10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数据存储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云计算技术可以提供强大的计算能力，支持对患者数据的实时处理和分析。</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数据处理</a:t>
            </a:r>
          </a:p>
        </p:txBody>
      </p:sp>
      <p:pic>
        <p:nvPicPr>
          <p:cNvPr id="10" name="Picture 10"/>
          <p:cNvPicPr>
            <a:picLocks noChangeAspect="1"/>
          </p:cNvPicPr>
          <p:nvPr/>
        </p:nvPicPr>
        <p:blipFill>
          <a:blip r:embed="rId3"/>
          <a:srcRect l="23022" r="2302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23340" r="2334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基于云计算技术的协作平台可以实现医护人员之间的实时沟通和协作，提高团队协作效率。</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协作平台</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云计算技术在智能护理中的应用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创新技术对智能护理的推动作用</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509" b="350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创新技术如机器人、可穿戴设备等在智能护理中的应用，能够自动化完成部分护理工作，减轻医护人员负担，提高护理效率。</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通过大数据和人工智能技术对护理数据进行分析，可以实时监测患者状况，为医护人员提供个性化、精准化的护理方案，从而提高护理质量。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提高护理效率和质量</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数据分析与优化</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智能化设备应用</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远程医疗技术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借助远程医疗技术，患者可以在家中接受专业医护人员的远程指导和监护，减少住院时间和费用，降低护理成本。</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智能化风险管理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利用大数据和人工智能技术对患者数据进行分析和预测，可以及时发现潜在风险并采取相应的预防措施，降低护理过程中的风险。</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6188" r="1618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降低护理成本和风险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https://d.book118.com/716122052011010050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2024-09-15T03:52:35.309</cp:lastPrinted>
  <dcterms:created xsi:type="dcterms:W3CDTF">2024-09-14T19:52:35Z</dcterms:created>
  <dcterms:modified xsi:type="dcterms:W3CDTF">2024-09-14T19:52:37Z</dcterms:modified>
</cp:coreProperties>
</file>