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96659-4DDE-4FCF-A684-06BCD034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E807C-FE08-4C43-8FB4-C548F8C13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05EB1-AF38-4D33-A461-718D50FB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7A8EC-244A-4E39-847C-44EF848BC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2782B-C0C9-4D88-AF7C-EF9CA628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8B81D3-516E-4D60-A40A-9779FD46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BF0B1-3376-4D8F-B359-498C447FD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7E363-F362-4F33-8300-D6B13F99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5531D-FA9B-4123-A554-702668E0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7F66E-746A-4B42-917B-4CACC6B3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F685E-B47B-4733-8921-41427150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22115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实验报告问题分析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实验过程与结果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在实验报告中，实验目的应清晰明确，以便读者能够理解实验的意图和预期结果。如果实验目的表述不清，可能导致读者对实验的理解产生偏差。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实验目的不明确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实验目的应与实验内容相一致，以确保实验结果能够支持实验目的的实现。如果实验目的与实验内容不匹配，则可能导致实验结果无法满足预期目标。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实验目的与实验内容不匹配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为了更好地理解实验，读者需要了解实验的相关背景信息。如果背景信息不充分，可能导致读者无法理解实验的上下文和意义。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虽然提供背景信息有助于理解实验，但背景信息应与实验相关。如果背景信息与实验不相关，可能会分散读者的注意力，影响对实验的理解。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背景信息与实验不相关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背景信息不充分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实验过程与结果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缺少实验设备信息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报告中未提及所使用的实验设备型号、规格等信息，影响实验结果的可靠性和可重复性。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数据处理与分析不准确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数据处理过程中存在误差，或者数据处理方法不正确，导致分析结果不准确。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实验条件不一致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实验过程中未保持恒定的温度、湿度等条件，导致实验结果出现偏差。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实验步骤描述不清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在实验报告中，有些步骤描述过于简单，没有详细说明操作过程，导致读者无法理解实验的具体流程。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实验过程中未对所有需要测量的数据进行记录，导致部分结果缺失。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数据记录不完整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报告中的数据图表分辨率低，无法清晰地展示数据变化趋势。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数据图表不清晰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对实验结果的解释不符合逻辑，或者解释依据不充分。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结果解释不合理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报告中的结论与实际实验数据存在较大出入，无法自圆其说。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结论与实际数据不一致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实验方法问题通常表现为实验设计不合理、实验步骤不清晰或实验原理错误等方面。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实验设计不合理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实验步骤不清晰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实验原理错误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实验设计可能存在缺陷，导致无法准确验证假设或得出正确结论。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实验步骤描述不够详细，导致实验操作不规范或遗漏重要步骤。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实验原理或理论基础存在错误，导致实验结果无法支持结论。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问题一：实验方法问题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https://d.book118.com/716122115002010045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2024-09-13T15:37:05.138</cp:lastPrinted>
  <dcterms:created xsi:type="dcterms:W3CDTF">2024-09-13T07:37:05Z</dcterms:created>
  <dcterms:modified xsi:type="dcterms:W3CDTF">2024-09-13T07:37:06Z</dcterms:modified>
</cp:coreProperties>
</file>