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1D308-4321-447F-988E-ADC75D97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DEF62-26C4-4399-AB59-3066B1AFA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B513D-9CDC-4D68-9219-2AC71BC1C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8B2FD-E4E7-419B-8E5B-CD2AD993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1C508-82DD-4440-A530-7A05FF2BA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DDD94-17A6-4978-A6F6-2B2B5D42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A3C0A-BC8D-45D2-A079-8CBD4C0E8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135CA-4BB1-401B-B268-0186D8F3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1E045-BB6E-4A39-9B15-65F3505F4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B50F2-EA58-4CFD-AEC7-378D9D70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3E97F-4A7C-44FC-B2D6-17FE7B04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23022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航空航天行业未来五至十年行业分析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产业链结构与优化方向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市场需求与竞争格局变化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投资前景与风险评估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航空航天行业是典型的高科技产业，涉及众多先进技术和复杂系统。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高科技产业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高投入高风险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军民融合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涵盖研发、设计、制造、测试、运营等多个环节，涉及众多企业和机构。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航空航天项目的研发和实施需要巨大的资金投入，同时面临技术、市场、政策等多方面的风险。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航空航天技术具有军民两用性，军民融合是行业发展的重要趋势。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欧美国家在航空航天领域处于领先地位，拥有众多知名的航空航天企业和品牌，如波音、空客等。国际市场竞争激烈，技术更新换代快。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中国航空航天行业近年来发展迅速，取得了一系列重要成果，如嫦娥探月、C919大飞机等。国内市场潜力巨大，政策支持力度不断加强。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与国际先进水平相比，中国航空航天行业在技术研发、产品创新、市场拓展等方面仍有差距。未来需要加强自主创新，提高核心竞争力。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随着新材料、新工艺、人工智能等技术的不断发展，航空航天行业将迎来新一轮的技术创新高潮。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商业化进程加速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随着太空旅游、卫星互联网等商业化项目的不断推进，航空航天行业的商业化进程将加速发展。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国际合作与竞争并存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国际间的合作与竞争将成为航空航天行业发展的重要特征。各国将在共同探索太空、应对全球性挑战等方面加强合作，同时在技术研发和市场拓展等方面展开激烈竞争。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环保意识的提高将对航空航天行业产生深远影响，未来的航空航天产品将更加注重环保和可持续性。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未来五至十年发展趋势预测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技术创新与研发动态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电动垂直起降飞行器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开发适用于城市空中交通的电动垂直起降飞行器，解决城市交通拥堵问题。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高超声速无人机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研制具备全球快速打击能力的高超声速无人机，提升军事战略投送能力。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超声速客机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研发可商业运营的超声速客机，提高跨洋航班效率。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新型航空器研发进展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可重复使用火箭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实现火箭的垂直起降和重复使用，降低太空探索成本。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在轨服务与维护技术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发展在轨服务与维护技术，提高航天器在轨寿命和可靠性。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深空探测技术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突破深空探测关键技术，开展火星等深空探测任务，拓展人类活动空间。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航天器技术创新成果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研发更高效、更可靠的先进推进技术，如核聚变推进、离子推进等。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先进推进技术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采用轻量化材料和模块化设计，降低航天器质量，提高发射效率。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轻量化与模块化设计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发展智能化与自主化技术，提高航天器的自主导航、自主控制和自主决策能力。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智能化与自主化技术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研究空间环境对航天器的影响及适应性技术，确保航天器在恶劣空间环境中的稳定运行。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空间环境适应性技术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关键技术研发动态及挑战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产业链结构与优化方向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航空航天产业链构成及现状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产业链构成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航空航天产业链包括设计研发、原材料供应、零部件制造、总装集成、运营服务等环节，涉及众多企业和机构。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现状概述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当前，航空航天产业链呈现出全球化、专业化、集群化等趋势，同时也面临着技术更新快、市场竞争激烈等挑战。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中游企业与下游企业合作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中游企业负责航空航天器的总装集成，与下游运营服务企业合作，提供定制化产品和服务。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跨环节合作与协同创新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产业链上下游企业通过交叉持股、联合研发、共享资源等方式，实现跨环节合作和协同创新。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上游企业与中游企业合作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上游企业主要为中游企业提供原材料和零部件，双方通过长期合同、技术合作等方式建立稳定合作关系。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产业链上下游企业合作模式探讨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https://d.book118.com/716123022222010034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2024-09-04T08:13:23.481</cp:lastPrinted>
  <dcterms:created xsi:type="dcterms:W3CDTF">2024-09-04T00:13:23Z</dcterms:created>
  <dcterms:modified xsi:type="dcterms:W3CDTF">2024-09-04T00:13:25Z</dcterms:modified>
</cp:coreProperties>
</file>