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2" r:id="rId27"/>
    <p:sldId id="324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slide" Target="slides/slide23.xml" /><Relationship Id="rId29" Type="http://schemas.openxmlformats.org/officeDocument/2006/relationships/tags" Target="tags/tag498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50E7F-BBB2-4C16-A1A5-31E38973B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1E38C-5902-4A62-841C-03899F168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349BA-B956-4649-81FD-FB983AEEC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57C34-1E02-46EA-AABD-94D5D8405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5380BB-3DB0-4B63-AB03-546396D22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7AD0AD-9B0E-44B2-9BCA-1D7DF847F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386124-A57C-4C7C-90CC-3E956EA1F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45E66-BE80-453F-9532-B19D4BADE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D7BF2-7A39-494E-A9A1-BBDE4ACAF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9C10F-DBF1-4F3A-B627-CCA68AC4D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B20A3-011B-4CD0-9E7F-BDB3F4FBC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25" Type="http://schemas.openxmlformats.org/officeDocument/2006/relationships/tags" Target="../tags/tag412.xml" /><Relationship Id="rId26" Type="http://schemas.openxmlformats.org/officeDocument/2006/relationships/tags" Target="../tags/tag413.xml" /><Relationship Id="rId27" Type="http://schemas.openxmlformats.org/officeDocument/2006/relationships/tags" Target="../tags/tag414.xml" /><Relationship Id="rId28" Type="http://schemas.openxmlformats.org/officeDocument/2006/relationships/tags" Target="../tags/tag415.xml" /><Relationship Id="rId29" Type="http://schemas.openxmlformats.org/officeDocument/2006/relationships/tags" Target="../tags/tag416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7.xml" /><Relationship Id="rId4" Type="http://schemas.openxmlformats.org/officeDocument/2006/relationships/tags" Target="../tags/tag418.xml" /><Relationship Id="rId5" Type="http://schemas.openxmlformats.org/officeDocument/2006/relationships/tags" Target="../tags/tag419.xml" /><Relationship Id="rId6" Type="http://schemas.openxmlformats.org/officeDocument/2006/relationships/tags" Target="../tags/tag420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3.xml" /><Relationship Id="rId4" Type="http://schemas.openxmlformats.org/officeDocument/2006/relationships/tags" Target="../tags/tag42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1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26.xml" /><Relationship Id="rId4" Type="http://schemas.openxmlformats.org/officeDocument/2006/relationships/tags" Target="../tags/tag427.xml" /><Relationship Id="rId5" Type="http://schemas.openxmlformats.org/officeDocument/2006/relationships/tags" Target="../tags/tag428.xml" /><Relationship Id="rId6" Type="http://schemas.openxmlformats.org/officeDocument/2006/relationships/tags" Target="../tags/tag429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32.xml" /><Relationship Id="rId4" Type="http://schemas.openxmlformats.org/officeDocument/2006/relationships/tags" Target="../tags/tag43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0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35.xml" /><Relationship Id="rId4" Type="http://schemas.openxmlformats.org/officeDocument/2006/relationships/tags" Target="../tags/tag436.xml" /><Relationship Id="rId5" Type="http://schemas.openxmlformats.org/officeDocument/2006/relationships/tags" Target="../tags/tag437.xml" /><Relationship Id="rId6" Type="http://schemas.openxmlformats.org/officeDocument/2006/relationships/tags" Target="../tags/tag438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9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44.xml" /><Relationship Id="rId4" Type="http://schemas.openxmlformats.org/officeDocument/2006/relationships/tags" Target="../tags/tag445.xml" /><Relationship Id="rId5" Type="http://schemas.openxmlformats.org/officeDocument/2006/relationships/tags" Target="../tags/tag446.xml" /><Relationship Id="rId6" Type="http://schemas.openxmlformats.org/officeDocument/2006/relationships/tags" Target="../tags/tag447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6.xml" /><Relationship Id="rId4" Type="http://schemas.openxmlformats.org/officeDocument/2006/relationships/tags" Target="../tags/tag457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59.xml" /><Relationship Id="rId4" Type="http://schemas.openxmlformats.org/officeDocument/2006/relationships/tags" Target="../tags/tag460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2.xml" /><Relationship Id="rId4" Type="http://schemas.openxmlformats.org/officeDocument/2006/relationships/tags" Target="../tags/tag46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3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68.xml" /><Relationship Id="rId4" Type="http://schemas.openxmlformats.org/officeDocument/2006/relationships/tags" Target="../tags/tag469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7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2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Relationship Id="rId6" Type="http://schemas.openxmlformats.org/officeDocument/2006/relationships/tags" Target="../tags/tag480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8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83.xml" /><Relationship Id="rId4" Type="http://schemas.openxmlformats.org/officeDocument/2006/relationships/tags" Target="../tags/tag48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91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tags" Target="../tags/tag488.xml" /><Relationship Id="rId6" Type="http://schemas.openxmlformats.org/officeDocument/2006/relationships/tags" Target="../tags/tag489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9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492.xml" /><Relationship Id="rId4" Type="http://schemas.openxmlformats.org/officeDocument/2006/relationships/tags" Target="../tags/tag49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9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495.xml" /><Relationship Id="rId4" Type="http://schemas.openxmlformats.org/officeDocument/2006/relationships/tags" Target="../tags/tag496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9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2510511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北京地坛医院突发公共卫生事件应急管理机制分析与探讨 以新冠肺炎救治为例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引言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新冠肺炎疫情背景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北京地坛医院概况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应急管理机制分析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4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6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8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突发公共卫生事件是指突然发生，造成或者可能造成社会公众健康严重损害的重大传染病疫情、群体性不明原因疾病、重大食物和职业中毒以及其他严重影响公众健康的事件。近年来，全球范围内发生了多次突发公共卫生事件，其中新冠疫情的爆发更是给全球带来了巨大的挑战。在此背景下，本次演示以北京地坛医院在新冠肺炎救治中的应急管理机制为例，对医院在应对突发公共卫生事件中的管理机制进行分析与探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北京地坛医院概况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北京地坛医院概况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北京地坛医院始建于1946年，是一所集医疗、科研、教学、预防为一体的综合性三级甲等医院。作为北京市的重要医疗中心之一，北京地坛医院在历次突发公共卫生事件中都发挥了重要作用。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新冠肺炎疫情背景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新冠肺炎疫情背景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2019年12月，新冠疫情在中国武汉爆发，迅速蔓延至全国乃至全球。2020年1月，北京地坛医院被确定为北京市的新冠肺炎定点收治医院。面对疫情，北京地坛医院迅速启动应急管理机制，全力投入抗击疫情。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应急管理机制分析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应急管理机制分析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1、组织架构：北京地坛医院成立了由院长担任组长的应急指挥部，负责全院应急工作的组织协调和决策。同时设立了多个专项工作组，分工明确，责任到人。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应急管理机制分析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2、预案制定：针对新冠疫情，医院制定了详细的应急预案，包括患者收治流程、医护人员防护措施、院内感染控制等方面。预案具有很强的可操作性和针对性。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应急管理机制分析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3、医疗资源保障：医院迅速整合医疗资源，包括增加床位、采购急需的医疗设备和物资等。同时，医院还加强了与外界的合作，共同开展科研攻关和技术协作。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应急管理机制分析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4、医护人员培训：针对新冠疫情的特性，医院组织了多次医护人员培训，提高医护人员的防护意识和操作技能。此外，还加强了院感知识的培训和考核。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应急管理机制分析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5、患者心理疏导：医院不仅患者的身体健康，还注重患者的心理健康。成立了心理疏导小组，为患者提供心理支持和疏导服务。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应急管理机制分析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6、社会协作：医院加强与政府、社区和其他医疗机构的合作，共同应对疫情挑战。同时，还积极参与国际合作与交流，分享抗疫经验。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突发公共卫生事件，如近年来全球范围内的新冠肺炎疫情，对社会的稳定和经济发展带来了巨大的挑战。在这样的背景下，如何通过应急审计来确保资源的合理分配和利用，提高应对疫情的能力，成为了审计学界面临的重要课题。本次演示以新冠肺炎疫情为例，对突发公共卫生事件应急审计进行探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一、应急审计的概述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一、应急审计的概述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应急审计是指当突发公共卫生事件发生时，审计机构针对事件快速做出反应，对其进行审计并制定相应的应对策略。其主要目标是提高政府应对突发事件的能力，确保资源的合理配置和有效利用，加强公众对政府应对疫情的信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二、新冠肺炎疫情应急审计的实践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二、新冠肺炎疫情应急审计的实践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在新冠肺炎疫情期间，各国政府采取了各种应急审计措施，主要包括以下几个方面：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1、资金使用情况审计：审计机构对应对疫情的资金使用情况进行了严格的审查。通过审查资金流向和用途，确保资金使用的透明度和规范性，防止挪用和滥用资金的情况发生。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二、新冠肺炎疫情应急审计的实践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医疗物资保障审计：针对医疗物资短缺的问题，审计机构对政府采购、储备和分配医疗物资的情况进行了审计。通过审计，提出了优化医疗物资采购、储备和分配机制的建议，为政府制定医疗物资保障政策提供了依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https://d.book118.com/716125105113010041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23</Slides>
  <Notes>21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3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北京地坛医院突发公共卫生事件应急管理机制分析与探讨 以新冠肺炎救治为例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2024-09-08T08:25:11.525</cp:lastPrinted>
  <dcterms:created xsi:type="dcterms:W3CDTF">2024-09-08T00:25:11Z</dcterms:created>
  <dcterms:modified xsi:type="dcterms:W3CDTF">2024-09-08T00:25:19Z</dcterms:modified>
</cp:coreProperties>
</file>