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144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046C52-C38B-44A0-AF4F-D8A59B619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F8AD42-E827-4506-ACFF-57B632D7E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DF81BD-EFFC-42B9-B56D-6A0E83B51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11AD2C-81CA-494E-B40B-D41073343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B07976-384C-4531-AC55-115A7A372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F85427-1423-45CC-B522-E16875660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1DE6F3-CC4B-45F4-850A-A99ACBDDA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45C5C2-204E-4F86-8C4E-B35B17B0E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58B2A0-8B5A-471F-9736-31955D43E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C51A19-CF14-46EC-A0BF-8F4E2D0BC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7C545-2DEF-4B63-A103-F8FA780B5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rgbClr val="FFCC00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FFCC00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FFCC00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FFCC00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72926" y="353766"/>
            <a:ext cx="8598147" cy="93895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rgbClr val="FFCC00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317624" y="1901824"/>
            <a:ext cx="7085330" cy="46805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13010501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25501" y="2405369"/>
            <a:ext cx="5086985" cy="1826895"/>
          </a:xfrm>
          <a:prstGeom prst="rect">
            <a:avLst/>
          </a:prstGeom>
        </p:spPr>
        <p:txBody>
          <a:bodyPr vert="horz" wrap="square" lIns="0" tIns="36893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905"/>
              </a:spcBef>
            </a:pPr>
            <a:r>
              <a:rPr sz="4500" b="0">
                <a:solidFill>
                  <a:srgbClr val="000000"/>
                </a:solidFill>
                <a:latin typeface="Calibri Light"/>
                <a:cs typeface="Calibri Light"/>
              </a:rPr>
              <a:t>Book</a:t>
            </a:r>
            <a:r>
              <a:rPr sz="4500" b="0" spc="-15">
                <a:solidFill>
                  <a:srgbClr val="000000"/>
                </a:solidFill>
                <a:latin typeface="Calibri Light"/>
                <a:cs typeface="Calibri Light"/>
              </a:rPr>
              <a:t> </a:t>
            </a:r>
            <a:r>
              <a:rPr sz="4500" b="0">
                <a:solidFill>
                  <a:srgbClr val="000000"/>
                </a:solidFill>
                <a:latin typeface="Calibri Light"/>
                <a:cs typeface="Calibri Light"/>
              </a:rPr>
              <a:t>3</a:t>
            </a:r>
            <a:r>
              <a:rPr sz="4500" b="0" spc="-10">
                <a:solidFill>
                  <a:srgbClr val="000000"/>
                </a:solidFill>
                <a:latin typeface="Calibri Light"/>
                <a:cs typeface="Calibri Light"/>
              </a:rPr>
              <a:t> </a:t>
            </a:r>
            <a:r>
              <a:rPr sz="4500" b="0">
                <a:solidFill>
                  <a:srgbClr val="000000"/>
                </a:solidFill>
                <a:latin typeface="Calibri Light"/>
                <a:cs typeface="Calibri Light"/>
              </a:rPr>
              <a:t>Unit</a:t>
            </a:r>
            <a:r>
              <a:rPr sz="4500" b="0" spc="-15">
                <a:solidFill>
                  <a:srgbClr val="000000"/>
                </a:solidFill>
                <a:latin typeface="Calibri Light"/>
                <a:cs typeface="Calibri Light"/>
              </a:rPr>
              <a:t> </a:t>
            </a:r>
            <a:r>
              <a:rPr sz="4500" b="0">
                <a:solidFill>
                  <a:srgbClr val="000000"/>
                </a:solidFill>
                <a:latin typeface="Calibri Light"/>
                <a:cs typeface="Calibri Light"/>
              </a:rPr>
              <a:t>1</a:t>
            </a:r>
            <a:r>
              <a:rPr sz="4500" b="0" spc="-10">
                <a:solidFill>
                  <a:srgbClr val="000000"/>
                </a:solidFill>
                <a:latin typeface="Calibri Light"/>
                <a:cs typeface="Calibri Light"/>
              </a:rPr>
              <a:t> Reading</a:t>
            </a:r>
            <a:endParaRPr sz="4500">
              <a:latin typeface="Calibri Light"/>
              <a:cs typeface="Calibri Light"/>
            </a:endParaRPr>
          </a:p>
          <a:p>
            <a:pPr marL="890905" marR="880110" indent="-1270" algn="ctr">
              <a:lnSpc>
                <a:spcPct val="124700"/>
              </a:lnSpc>
              <a:spcBef>
                <a:spcPts val="590"/>
              </a:spcBef>
            </a:pPr>
            <a:r>
              <a:rPr sz="1800" b="0">
                <a:solidFill>
                  <a:srgbClr val="000000"/>
                </a:solidFill>
                <a:latin typeface="Calibri"/>
                <a:cs typeface="Calibri"/>
              </a:rPr>
              <a:t>Festivals</a:t>
            </a:r>
            <a:r>
              <a:rPr sz="1800" b="0" spc="-3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sz="1800" b="0">
                <a:solidFill>
                  <a:srgbClr val="000000"/>
                </a:solidFill>
                <a:latin typeface="Calibri"/>
                <a:cs typeface="Calibri"/>
              </a:rPr>
              <a:t>around</a:t>
            </a:r>
            <a:r>
              <a:rPr sz="1800" b="0" spc="-3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sz="1800" b="0">
                <a:solidFill>
                  <a:srgbClr val="000000"/>
                </a:solidFill>
                <a:latin typeface="Calibri"/>
                <a:cs typeface="Calibri"/>
              </a:rPr>
              <a:t>the</a:t>
            </a:r>
            <a:r>
              <a:rPr sz="1800" b="0" spc="-25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sz="1800" b="0" spc="-10">
                <a:solidFill>
                  <a:srgbClr val="000000"/>
                </a:solidFill>
                <a:latin typeface="Calibri"/>
                <a:cs typeface="Calibri"/>
              </a:rPr>
              <a:t>world </a:t>
            </a:r>
            <a:r>
              <a:rPr sz="1800" b="0">
                <a:solidFill>
                  <a:srgbClr val="000000"/>
                </a:solidFill>
                <a:latin typeface="Calibri"/>
                <a:cs typeface="Calibri"/>
              </a:rPr>
              <a:t>(Warming</a:t>
            </a:r>
            <a:r>
              <a:rPr sz="1800" b="0" spc="-3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sz="1800" b="0">
                <a:solidFill>
                  <a:srgbClr val="000000"/>
                </a:solidFill>
                <a:latin typeface="Calibri"/>
                <a:cs typeface="Calibri"/>
              </a:rPr>
              <a:t>up</a:t>
            </a:r>
            <a:r>
              <a:rPr sz="1800" b="0" spc="-2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sz="1800" b="0">
                <a:solidFill>
                  <a:srgbClr val="000000"/>
                </a:solidFill>
                <a:latin typeface="Calibri"/>
                <a:cs typeface="Calibri"/>
              </a:rPr>
              <a:t>and</a:t>
            </a:r>
            <a:r>
              <a:rPr sz="1800" b="0" spc="-2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sz="1800" b="0">
                <a:solidFill>
                  <a:srgbClr val="000000"/>
                </a:solidFill>
                <a:latin typeface="Calibri"/>
                <a:cs typeface="Calibri"/>
              </a:rPr>
              <a:t>Reading</a:t>
            </a:r>
            <a:r>
              <a:rPr sz="1800" b="0" spc="-2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sz="1800" b="0">
                <a:solidFill>
                  <a:srgbClr val="000000"/>
                </a:solidFill>
                <a:latin typeface="Calibri"/>
                <a:cs typeface="Calibri"/>
              </a:rPr>
              <a:t>Period</a:t>
            </a:r>
            <a:r>
              <a:rPr sz="1800" b="0" spc="-2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sz="1800" b="0" spc="-25">
                <a:solidFill>
                  <a:srgbClr val="000000"/>
                </a:solidFill>
                <a:latin typeface="Calibri"/>
                <a:cs typeface="Calibri"/>
              </a:rPr>
              <a:t>1)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3761316" y="4057650"/>
            <a:ext cx="2343150" cy="690245"/>
            <a:chOff x="3761316" y="4057650"/>
            <a:chExt cx="2343150" cy="690245"/>
          </a:xfrm>
        </p:grpSpPr>
        <p:sp>
          <p:nvSpPr>
            <p:cNvPr id="3" name="object 3"/>
            <p:cNvSpPr/>
            <p:nvPr/>
          </p:nvSpPr>
          <p:spPr>
            <a:xfrm>
              <a:off x="3779837" y="4076699"/>
              <a:ext cx="2305050" cy="650875"/>
            </a:xfrm>
            <a:custGeom>
              <a:rect l="l" t="t" r="r" b="b"/>
              <a:pathLst>
                <a:path w="2305050" h="650875">
                  <a:moveTo>
                    <a:pt x="2196568" y="650874"/>
                  </a:moveTo>
                  <a:lnTo>
                    <a:pt x="108481" y="650874"/>
                  </a:lnTo>
                  <a:lnTo>
                    <a:pt x="66255" y="642349"/>
                  </a:lnTo>
                  <a:lnTo>
                    <a:pt x="31773" y="619101"/>
                  </a:lnTo>
                  <a:lnTo>
                    <a:pt x="8524" y="584619"/>
                  </a:lnTo>
                  <a:lnTo>
                    <a:pt x="0" y="542394"/>
                  </a:lnTo>
                  <a:lnTo>
                    <a:pt x="0" y="108480"/>
                  </a:lnTo>
                  <a:lnTo>
                    <a:pt x="8524" y="66255"/>
                  </a:lnTo>
                  <a:lnTo>
                    <a:pt x="31773" y="31773"/>
                  </a:lnTo>
                  <a:lnTo>
                    <a:pt x="66256" y="8524"/>
                  </a:lnTo>
                  <a:lnTo>
                    <a:pt x="108480" y="0"/>
                  </a:lnTo>
                  <a:lnTo>
                    <a:pt x="2196569" y="0"/>
                  </a:lnTo>
                  <a:lnTo>
                    <a:pt x="2238794" y="8525"/>
                  </a:lnTo>
                  <a:lnTo>
                    <a:pt x="2273276" y="31773"/>
                  </a:lnTo>
                  <a:lnTo>
                    <a:pt x="2296524" y="66255"/>
                  </a:lnTo>
                  <a:lnTo>
                    <a:pt x="2305049" y="108480"/>
                  </a:lnTo>
                  <a:lnTo>
                    <a:pt x="2305049" y="542394"/>
                  </a:lnTo>
                  <a:lnTo>
                    <a:pt x="2296524" y="584619"/>
                  </a:lnTo>
                  <a:lnTo>
                    <a:pt x="2273275" y="619101"/>
                  </a:lnTo>
                  <a:lnTo>
                    <a:pt x="2238793" y="642349"/>
                  </a:lnTo>
                  <a:lnTo>
                    <a:pt x="2196568" y="650874"/>
                  </a:lnTo>
                  <a:close/>
                </a:path>
              </a:pathLst>
            </a:custGeom>
            <a:solidFill>
              <a:srgbClr val="CCFF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3761316" y="4057650"/>
              <a:ext cx="2343150" cy="690245"/>
            </a:xfrm>
            <a:custGeom>
              <a:rect l="l" t="t" r="r" b="b"/>
              <a:pathLst>
                <a:path w="2343150" h="690245">
                  <a:moveTo>
                    <a:pt x="2218036" y="690033"/>
                  </a:moveTo>
                  <a:lnTo>
                    <a:pt x="125113" y="690033"/>
                  </a:lnTo>
                  <a:lnTo>
                    <a:pt x="77096" y="680429"/>
                  </a:lnTo>
                  <a:lnTo>
                    <a:pt x="37100" y="652932"/>
                  </a:lnTo>
                  <a:lnTo>
                    <a:pt x="9603" y="612936"/>
                  </a:lnTo>
                  <a:lnTo>
                    <a:pt x="0" y="564919"/>
                  </a:lnTo>
                  <a:lnTo>
                    <a:pt x="0" y="127230"/>
                  </a:lnTo>
                  <a:lnTo>
                    <a:pt x="9548" y="79484"/>
                  </a:lnTo>
                  <a:lnTo>
                    <a:pt x="36872" y="37257"/>
                  </a:lnTo>
                  <a:lnTo>
                    <a:pt x="77096" y="9603"/>
                  </a:lnTo>
                  <a:lnTo>
                    <a:pt x="125113" y="0"/>
                  </a:lnTo>
                  <a:lnTo>
                    <a:pt x="2218035" y="0"/>
                  </a:lnTo>
                  <a:lnTo>
                    <a:pt x="2266053" y="9603"/>
                  </a:lnTo>
                  <a:lnTo>
                    <a:pt x="2270557" y="12700"/>
                  </a:lnTo>
                  <a:lnTo>
                    <a:pt x="126370" y="12700"/>
                  </a:lnTo>
                  <a:lnTo>
                    <a:pt x="82143" y="21545"/>
                  </a:lnTo>
                  <a:lnTo>
                    <a:pt x="46157" y="46285"/>
                  </a:lnTo>
                  <a:lnTo>
                    <a:pt x="21526" y="84349"/>
                  </a:lnTo>
                  <a:lnTo>
                    <a:pt x="12700" y="128487"/>
                  </a:lnTo>
                  <a:lnTo>
                    <a:pt x="12700" y="563662"/>
                  </a:lnTo>
                  <a:lnTo>
                    <a:pt x="21545" y="607889"/>
                  </a:lnTo>
                  <a:lnTo>
                    <a:pt x="46233" y="643799"/>
                  </a:lnTo>
                  <a:lnTo>
                    <a:pt x="82143" y="668487"/>
                  </a:lnTo>
                  <a:lnTo>
                    <a:pt x="126370" y="677333"/>
                  </a:lnTo>
                  <a:lnTo>
                    <a:pt x="2270556" y="677333"/>
                  </a:lnTo>
                  <a:lnTo>
                    <a:pt x="2266053" y="680429"/>
                  </a:lnTo>
                  <a:lnTo>
                    <a:pt x="2218036" y="690033"/>
                  </a:lnTo>
                  <a:close/>
                </a:path>
                <a:path w="2343150" h="690245">
                  <a:moveTo>
                    <a:pt x="2270556" y="677333"/>
                  </a:moveTo>
                  <a:lnTo>
                    <a:pt x="2216778" y="677333"/>
                  </a:lnTo>
                  <a:lnTo>
                    <a:pt x="2261006" y="668487"/>
                  </a:lnTo>
                  <a:lnTo>
                    <a:pt x="2296916" y="643799"/>
                  </a:lnTo>
                  <a:lnTo>
                    <a:pt x="2321604" y="607889"/>
                  </a:lnTo>
                  <a:lnTo>
                    <a:pt x="2330450" y="563662"/>
                  </a:lnTo>
                  <a:lnTo>
                    <a:pt x="2330450" y="128487"/>
                  </a:lnTo>
                  <a:lnTo>
                    <a:pt x="2321622" y="84349"/>
                  </a:lnTo>
                  <a:lnTo>
                    <a:pt x="2296992" y="46285"/>
                  </a:lnTo>
                  <a:lnTo>
                    <a:pt x="2261006" y="21545"/>
                  </a:lnTo>
                  <a:lnTo>
                    <a:pt x="2216778" y="12700"/>
                  </a:lnTo>
                  <a:lnTo>
                    <a:pt x="2270557" y="12700"/>
                  </a:lnTo>
                  <a:lnTo>
                    <a:pt x="2306277" y="37257"/>
                  </a:lnTo>
                  <a:lnTo>
                    <a:pt x="2333600" y="79484"/>
                  </a:lnTo>
                  <a:lnTo>
                    <a:pt x="2343150" y="127230"/>
                  </a:lnTo>
                  <a:lnTo>
                    <a:pt x="2343150" y="564919"/>
                  </a:lnTo>
                  <a:lnTo>
                    <a:pt x="2333546" y="612936"/>
                  </a:lnTo>
                  <a:lnTo>
                    <a:pt x="2306049" y="652932"/>
                  </a:lnTo>
                  <a:lnTo>
                    <a:pt x="2270556" y="677333"/>
                  </a:lnTo>
                  <a:close/>
                </a:path>
                <a:path w="2343150" h="690245">
                  <a:moveTo>
                    <a:pt x="2215520" y="664633"/>
                  </a:moveTo>
                  <a:lnTo>
                    <a:pt x="127628" y="664633"/>
                  </a:lnTo>
                  <a:lnTo>
                    <a:pt x="87189" y="656545"/>
                  </a:lnTo>
                  <a:lnTo>
                    <a:pt x="55366" y="634666"/>
                  </a:lnTo>
                  <a:lnTo>
                    <a:pt x="33487" y="602843"/>
                  </a:lnTo>
                  <a:lnTo>
                    <a:pt x="25399" y="562404"/>
                  </a:lnTo>
                  <a:lnTo>
                    <a:pt x="25399" y="129745"/>
                  </a:lnTo>
                  <a:lnTo>
                    <a:pt x="33505" y="89215"/>
                  </a:lnTo>
                  <a:lnTo>
                    <a:pt x="55442" y="55314"/>
                  </a:lnTo>
                  <a:lnTo>
                    <a:pt x="87189" y="33487"/>
                  </a:lnTo>
                  <a:lnTo>
                    <a:pt x="127628" y="25400"/>
                  </a:lnTo>
                  <a:lnTo>
                    <a:pt x="2215520" y="25400"/>
                  </a:lnTo>
                  <a:lnTo>
                    <a:pt x="2255959" y="33487"/>
                  </a:lnTo>
                  <a:lnTo>
                    <a:pt x="2262668" y="38100"/>
                  </a:lnTo>
                  <a:lnTo>
                    <a:pt x="128885" y="38100"/>
                  </a:lnTo>
                  <a:lnTo>
                    <a:pt x="92236" y="45429"/>
                  </a:lnTo>
                  <a:lnTo>
                    <a:pt x="64727" y="64342"/>
                  </a:lnTo>
                  <a:lnTo>
                    <a:pt x="45484" y="94081"/>
                  </a:lnTo>
                  <a:lnTo>
                    <a:pt x="38099" y="131002"/>
                  </a:lnTo>
                  <a:lnTo>
                    <a:pt x="38099" y="561147"/>
                  </a:lnTo>
                  <a:lnTo>
                    <a:pt x="45429" y="597796"/>
                  </a:lnTo>
                  <a:lnTo>
                    <a:pt x="64499" y="625533"/>
                  </a:lnTo>
                  <a:lnTo>
                    <a:pt x="92236" y="644603"/>
                  </a:lnTo>
                  <a:lnTo>
                    <a:pt x="128886" y="651933"/>
                  </a:lnTo>
                  <a:lnTo>
                    <a:pt x="2262667" y="651933"/>
                  </a:lnTo>
                  <a:lnTo>
                    <a:pt x="2255959" y="656545"/>
                  </a:lnTo>
                  <a:lnTo>
                    <a:pt x="2215520" y="664633"/>
                  </a:lnTo>
                  <a:close/>
                </a:path>
                <a:path w="2343150" h="690245">
                  <a:moveTo>
                    <a:pt x="2262667" y="651933"/>
                  </a:moveTo>
                  <a:lnTo>
                    <a:pt x="2214263" y="651933"/>
                  </a:lnTo>
                  <a:lnTo>
                    <a:pt x="2250912" y="644603"/>
                  </a:lnTo>
                  <a:lnTo>
                    <a:pt x="2278650" y="625533"/>
                  </a:lnTo>
                  <a:lnTo>
                    <a:pt x="2297720" y="597796"/>
                  </a:lnTo>
                  <a:lnTo>
                    <a:pt x="2305050" y="561147"/>
                  </a:lnTo>
                  <a:lnTo>
                    <a:pt x="2305050" y="131002"/>
                  </a:lnTo>
                  <a:lnTo>
                    <a:pt x="2297665" y="94081"/>
                  </a:lnTo>
                  <a:lnTo>
                    <a:pt x="2278422" y="64342"/>
                  </a:lnTo>
                  <a:lnTo>
                    <a:pt x="2250912" y="45429"/>
                  </a:lnTo>
                  <a:lnTo>
                    <a:pt x="2214263" y="38100"/>
                  </a:lnTo>
                  <a:lnTo>
                    <a:pt x="2262668" y="38100"/>
                  </a:lnTo>
                  <a:lnTo>
                    <a:pt x="2287707" y="55314"/>
                  </a:lnTo>
                  <a:lnTo>
                    <a:pt x="2309643" y="89215"/>
                  </a:lnTo>
                  <a:lnTo>
                    <a:pt x="2317750" y="129745"/>
                  </a:lnTo>
                  <a:lnTo>
                    <a:pt x="2317750" y="562404"/>
                  </a:lnTo>
                  <a:lnTo>
                    <a:pt x="2309662" y="602843"/>
                  </a:lnTo>
                  <a:lnTo>
                    <a:pt x="2287783" y="634666"/>
                  </a:lnTo>
                  <a:lnTo>
                    <a:pt x="2262667" y="651933"/>
                  </a:lnTo>
                  <a:close/>
                </a:path>
              </a:pathLst>
            </a:custGeom>
            <a:solidFill>
              <a:srgbClr val="0463C1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3971193" y="4166254"/>
            <a:ext cx="192151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0">
                <a:latin typeface="Arial"/>
                <a:cs typeface="Arial"/>
              </a:rPr>
              <a:t>Brainstorm</a:t>
            </a:r>
            <a:endParaRPr sz="2800">
              <a:latin typeface="Arial"/>
              <a:cs typeface="Arial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1018710" y="611008"/>
            <a:ext cx="6600190" cy="3420745"/>
            <a:chOff x="1018710" y="611008"/>
            <a:chExt cx="6600190" cy="3420745"/>
          </a:xfrm>
        </p:grpSpPr>
        <p:sp>
          <p:nvSpPr>
            <p:cNvPr id="7" name="object 7"/>
            <p:cNvSpPr/>
            <p:nvPr/>
          </p:nvSpPr>
          <p:spPr>
            <a:xfrm>
              <a:off x="1037755" y="630059"/>
              <a:ext cx="6562090" cy="3382645"/>
            </a:xfrm>
            <a:custGeom>
              <a:rect l="l" t="t" r="r" b="b"/>
              <a:pathLst>
                <a:path w="6562090" h="3382645">
                  <a:moveTo>
                    <a:pt x="2041652" y="3142627"/>
                  </a:moveTo>
                  <a:lnTo>
                    <a:pt x="2036775" y="3094266"/>
                  </a:lnTo>
                  <a:lnTo>
                    <a:pt x="2022792" y="3049219"/>
                  </a:lnTo>
                  <a:lnTo>
                    <a:pt x="2000669" y="3008452"/>
                  </a:lnTo>
                  <a:lnTo>
                    <a:pt x="1971357" y="2972943"/>
                  </a:lnTo>
                  <a:lnTo>
                    <a:pt x="1935848" y="2943631"/>
                  </a:lnTo>
                  <a:lnTo>
                    <a:pt x="1895081" y="2921508"/>
                  </a:lnTo>
                  <a:lnTo>
                    <a:pt x="1850034" y="2907525"/>
                  </a:lnTo>
                  <a:lnTo>
                    <a:pt x="1801672" y="2902648"/>
                  </a:lnTo>
                  <a:lnTo>
                    <a:pt x="1753311" y="2907525"/>
                  </a:lnTo>
                  <a:lnTo>
                    <a:pt x="1708264" y="2921508"/>
                  </a:lnTo>
                  <a:lnTo>
                    <a:pt x="1667497" y="2943631"/>
                  </a:lnTo>
                  <a:lnTo>
                    <a:pt x="1631975" y="2972943"/>
                  </a:lnTo>
                  <a:lnTo>
                    <a:pt x="1602676" y="3008452"/>
                  </a:lnTo>
                  <a:lnTo>
                    <a:pt x="1580553" y="3049219"/>
                  </a:lnTo>
                  <a:lnTo>
                    <a:pt x="1566570" y="3094266"/>
                  </a:lnTo>
                  <a:lnTo>
                    <a:pt x="1561693" y="3142627"/>
                  </a:lnTo>
                  <a:lnTo>
                    <a:pt x="1566570" y="3190989"/>
                  </a:lnTo>
                  <a:lnTo>
                    <a:pt x="1580553" y="3236036"/>
                  </a:lnTo>
                  <a:lnTo>
                    <a:pt x="1602676" y="3276803"/>
                  </a:lnTo>
                  <a:lnTo>
                    <a:pt x="1631975" y="3312312"/>
                  </a:lnTo>
                  <a:lnTo>
                    <a:pt x="1667497" y="3341624"/>
                  </a:lnTo>
                  <a:lnTo>
                    <a:pt x="1708264" y="3363747"/>
                  </a:lnTo>
                  <a:lnTo>
                    <a:pt x="1753311" y="3377730"/>
                  </a:lnTo>
                  <a:lnTo>
                    <a:pt x="1801672" y="3382607"/>
                  </a:lnTo>
                  <a:lnTo>
                    <a:pt x="1850034" y="3377730"/>
                  </a:lnTo>
                  <a:lnTo>
                    <a:pt x="1895081" y="3363747"/>
                  </a:lnTo>
                  <a:lnTo>
                    <a:pt x="1935848" y="3341624"/>
                  </a:lnTo>
                  <a:lnTo>
                    <a:pt x="1971357" y="3312325"/>
                  </a:lnTo>
                  <a:lnTo>
                    <a:pt x="2000656" y="3276803"/>
                  </a:lnTo>
                  <a:lnTo>
                    <a:pt x="2022792" y="3236036"/>
                  </a:lnTo>
                  <a:lnTo>
                    <a:pt x="2036775" y="3190989"/>
                  </a:lnTo>
                  <a:lnTo>
                    <a:pt x="2041652" y="3142627"/>
                  </a:lnTo>
                  <a:close/>
                </a:path>
                <a:path w="6562090" h="3382645">
                  <a:moveTo>
                    <a:pt x="6561468" y="1397000"/>
                  </a:moveTo>
                  <a:lnTo>
                    <a:pt x="6560464" y="1358900"/>
                  </a:lnTo>
                  <a:lnTo>
                    <a:pt x="6555854" y="1320800"/>
                  </a:lnTo>
                  <a:lnTo>
                    <a:pt x="6547637" y="1282700"/>
                  </a:lnTo>
                  <a:lnTo>
                    <a:pt x="6535763" y="1257300"/>
                  </a:lnTo>
                  <a:lnTo>
                    <a:pt x="6520231" y="1219200"/>
                  </a:lnTo>
                  <a:lnTo>
                    <a:pt x="6501016" y="1181100"/>
                  </a:lnTo>
                  <a:lnTo>
                    <a:pt x="6478092" y="1143000"/>
                  </a:lnTo>
                  <a:lnTo>
                    <a:pt x="6451422" y="1117600"/>
                  </a:lnTo>
                  <a:lnTo>
                    <a:pt x="6421018" y="1079500"/>
                  </a:lnTo>
                  <a:lnTo>
                    <a:pt x="6386830" y="1041400"/>
                  </a:lnTo>
                  <a:lnTo>
                    <a:pt x="6348831" y="1016000"/>
                  </a:lnTo>
                  <a:lnTo>
                    <a:pt x="6359487" y="1003300"/>
                  </a:lnTo>
                  <a:lnTo>
                    <a:pt x="6369215" y="977900"/>
                  </a:lnTo>
                  <a:lnTo>
                    <a:pt x="6378016" y="965200"/>
                  </a:lnTo>
                  <a:lnTo>
                    <a:pt x="6385890" y="952500"/>
                  </a:lnTo>
                  <a:lnTo>
                    <a:pt x="6400152" y="914400"/>
                  </a:lnTo>
                  <a:lnTo>
                    <a:pt x="6409487" y="876300"/>
                  </a:lnTo>
                  <a:lnTo>
                    <a:pt x="6414008" y="838200"/>
                  </a:lnTo>
                  <a:lnTo>
                    <a:pt x="6413855" y="800100"/>
                  </a:lnTo>
                  <a:lnTo>
                    <a:pt x="6409156" y="762000"/>
                  </a:lnTo>
                  <a:lnTo>
                    <a:pt x="6400025" y="736600"/>
                  </a:lnTo>
                  <a:lnTo>
                    <a:pt x="6386589" y="698500"/>
                  </a:lnTo>
                  <a:lnTo>
                    <a:pt x="6368986" y="660400"/>
                  </a:lnTo>
                  <a:lnTo>
                    <a:pt x="6347346" y="635000"/>
                  </a:lnTo>
                  <a:lnTo>
                    <a:pt x="6321768" y="596900"/>
                  </a:lnTo>
                  <a:lnTo>
                    <a:pt x="6292405" y="571500"/>
                  </a:lnTo>
                  <a:lnTo>
                    <a:pt x="6259373" y="533400"/>
                  </a:lnTo>
                  <a:lnTo>
                    <a:pt x="6222797" y="508000"/>
                  </a:lnTo>
                  <a:lnTo>
                    <a:pt x="6182804" y="482600"/>
                  </a:lnTo>
                  <a:lnTo>
                    <a:pt x="6139535" y="457200"/>
                  </a:lnTo>
                  <a:lnTo>
                    <a:pt x="6093091" y="431800"/>
                  </a:lnTo>
                  <a:lnTo>
                    <a:pt x="6043612" y="419100"/>
                  </a:lnTo>
                  <a:lnTo>
                    <a:pt x="5991225" y="393700"/>
                  </a:lnTo>
                  <a:lnTo>
                    <a:pt x="5936056" y="381000"/>
                  </a:lnTo>
                  <a:lnTo>
                    <a:pt x="5817857" y="355600"/>
                  </a:lnTo>
                  <a:lnTo>
                    <a:pt x="5806872" y="330200"/>
                  </a:lnTo>
                  <a:lnTo>
                    <a:pt x="5801385" y="317500"/>
                  </a:lnTo>
                  <a:lnTo>
                    <a:pt x="5778119" y="266700"/>
                  </a:lnTo>
                  <a:lnTo>
                    <a:pt x="5748325" y="228600"/>
                  </a:lnTo>
                  <a:lnTo>
                    <a:pt x="5736298" y="215900"/>
                  </a:lnTo>
                  <a:lnTo>
                    <a:pt x="5712269" y="190500"/>
                  </a:lnTo>
                  <a:lnTo>
                    <a:pt x="5670207" y="165100"/>
                  </a:lnTo>
                  <a:lnTo>
                    <a:pt x="5654281" y="152400"/>
                  </a:lnTo>
                  <a:lnTo>
                    <a:pt x="5622417" y="127000"/>
                  </a:lnTo>
                  <a:lnTo>
                    <a:pt x="5569153" y="101600"/>
                  </a:lnTo>
                  <a:lnTo>
                    <a:pt x="5525897" y="76200"/>
                  </a:lnTo>
                  <a:lnTo>
                    <a:pt x="5480926" y="63500"/>
                  </a:lnTo>
                  <a:lnTo>
                    <a:pt x="5434444" y="38100"/>
                  </a:lnTo>
                  <a:lnTo>
                    <a:pt x="5386654" y="25400"/>
                  </a:lnTo>
                  <a:lnTo>
                    <a:pt x="5337746" y="25400"/>
                  </a:lnTo>
                  <a:lnTo>
                    <a:pt x="5237404" y="0"/>
                  </a:lnTo>
                  <a:lnTo>
                    <a:pt x="4930546" y="0"/>
                  </a:lnTo>
                  <a:lnTo>
                    <a:pt x="4783785" y="38100"/>
                  </a:lnTo>
                  <a:lnTo>
                    <a:pt x="4692104" y="63500"/>
                  </a:lnTo>
                  <a:lnTo>
                    <a:pt x="4648708" y="88900"/>
                  </a:lnTo>
                  <a:lnTo>
                    <a:pt x="4607204" y="101600"/>
                  </a:lnTo>
                  <a:lnTo>
                    <a:pt x="4567809" y="127000"/>
                  </a:lnTo>
                  <a:lnTo>
                    <a:pt x="4530712" y="152400"/>
                  </a:lnTo>
                  <a:lnTo>
                    <a:pt x="4491825" y="127000"/>
                  </a:lnTo>
                  <a:lnTo>
                    <a:pt x="4448988" y="101600"/>
                  </a:lnTo>
                  <a:lnTo>
                    <a:pt x="4402506" y="76200"/>
                  </a:lnTo>
                  <a:lnTo>
                    <a:pt x="4352671" y="50800"/>
                  </a:lnTo>
                  <a:lnTo>
                    <a:pt x="4299763" y="38100"/>
                  </a:lnTo>
                  <a:lnTo>
                    <a:pt x="4148785" y="0"/>
                  </a:lnTo>
                  <a:lnTo>
                    <a:pt x="3843007" y="0"/>
                  </a:lnTo>
                  <a:lnTo>
                    <a:pt x="3746652" y="25400"/>
                  </a:lnTo>
                  <a:lnTo>
                    <a:pt x="3700551" y="38100"/>
                  </a:lnTo>
                  <a:lnTo>
                    <a:pt x="3656139" y="50800"/>
                  </a:lnTo>
                  <a:lnTo>
                    <a:pt x="3613645" y="76200"/>
                  </a:lnTo>
                  <a:lnTo>
                    <a:pt x="3573284" y="88900"/>
                  </a:lnTo>
                  <a:lnTo>
                    <a:pt x="3535299" y="114300"/>
                  </a:lnTo>
                  <a:lnTo>
                    <a:pt x="3499916" y="127000"/>
                  </a:lnTo>
                  <a:lnTo>
                    <a:pt x="3467366" y="152400"/>
                  </a:lnTo>
                  <a:lnTo>
                    <a:pt x="3437877" y="190500"/>
                  </a:lnTo>
                  <a:lnTo>
                    <a:pt x="3411677" y="215900"/>
                  </a:lnTo>
                  <a:lnTo>
                    <a:pt x="3368510" y="190500"/>
                  </a:lnTo>
                  <a:lnTo>
                    <a:pt x="3322675" y="165100"/>
                  </a:lnTo>
                  <a:lnTo>
                    <a:pt x="3274326" y="152400"/>
                  </a:lnTo>
                  <a:lnTo>
                    <a:pt x="3223679" y="127000"/>
                  </a:lnTo>
                  <a:lnTo>
                    <a:pt x="3071977" y="88900"/>
                  </a:lnTo>
                  <a:lnTo>
                    <a:pt x="3020187" y="88900"/>
                  </a:lnTo>
                  <a:lnTo>
                    <a:pt x="2968066" y="76200"/>
                  </a:lnTo>
                  <a:lnTo>
                    <a:pt x="2708021" y="76200"/>
                  </a:lnTo>
                  <a:lnTo>
                    <a:pt x="2657271" y="88900"/>
                  </a:lnTo>
                  <a:lnTo>
                    <a:pt x="2607335" y="88900"/>
                  </a:lnTo>
                  <a:lnTo>
                    <a:pt x="2510498" y="114300"/>
                  </a:lnTo>
                  <a:lnTo>
                    <a:pt x="2463927" y="127000"/>
                  </a:lnTo>
                  <a:lnTo>
                    <a:pt x="2418816" y="152400"/>
                  </a:lnTo>
                  <a:lnTo>
                    <a:pt x="2375306" y="165100"/>
                  </a:lnTo>
                  <a:lnTo>
                    <a:pt x="2333587" y="177800"/>
                  </a:lnTo>
                  <a:lnTo>
                    <a:pt x="2293810" y="203200"/>
                  </a:lnTo>
                  <a:lnTo>
                    <a:pt x="2256129" y="228600"/>
                  </a:lnTo>
                  <a:lnTo>
                    <a:pt x="2220722" y="254000"/>
                  </a:lnTo>
                  <a:lnTo>
                    <a:pt x="2187740" y="279400"/>
                  </a:lnTo>
                  <a:lnTo>
                    <a:pt x="2157361" y="304800"/>
                  </a:lnTo>
                  <a:lnTo>
                    <a:pt x="2129726" y="330200"/>
                  </a:lnTo>
                  <a:lnTo>
                    <a:pt x="2083511" y="317500"/>
                  </a:lnTo>
                  <a:lnTo>
                    <a:pt x="1888883" y="266700"/>
                  </a:lnTo>
                  <a:lnTo>
                    <a:pt x="1838286" y="266700"/>
                  </a:lnTo>
                  <a:lnTo>
                    <a:pt x="1787131" y="254000"/>
                  </a:lnTo>
                  <a:lnTo>
                    <a:pt x="1683499" y="254000"/>
                  </a:lnTo>
                  <a:lnTo>
                    <a:pt x="1631226" y="241300"/>
                  </a:lnTo>
                  <a:lnTo>
                    <a:pt x="1578787" y="241300"/>
                  </a:lnTo>
                  <a:lnTo>
                    <a:pt x="1526273" y="254000"/>
                  </a:lnTo>
                  <a:lnTo>
                    <a:pt x="1414399" y="254000"/>
                  </a:lnTo>
                  <a:lnTo>
                    <a:pt x="1244714" y="292100"/>
                  </a:lnTo>
                  <a:lnTo>
                    <a:pt x="1139520" y="317500"/>
                  </a:lnTo>
                  <a:lnTo>
                    <a:pt x="1089558" y="330200"/>
                  </a:lnTo>
                  <a:lnTo>
                    <a:pt x="1041450" y="355600"/>
                  </a:lnTo>
                  <a:lnTo>
                    <a:pt x="995286" y="368300"/>
                  </a:lnTo>
                  <a:lnTo>
                    <a:pt x="951153" y="393700"/>
                  </a:lnTo>
                  <a:lnTo>
                    <a:pt x="909116" y="419100"/>
                  </a:lnTo>
                  <a:lnTo>
                    <a:pt x="869276" y="431800"/>
                  </a:lnTo>
                  <a:lnTo>
                    <a:pt x="831710" y="457200"/>
                  </a:lnTo>
                  <a:lnTo>
                    <a:pt x="796505" y="482600"/>
                  </a:lnTo>
                  <a:lnTo>
                    <a:pt x="763727" y="520700"/>
                  </a:lnTo>
                  <a:lnTo>
                    <a:pt x="733475" y="546100"/>
                  </a:lnTo>
                  <a:lnTo>
                    <a:pt x="705815" y="571500"/>
                  </a:lnTo>
                  <a:lnTo>
                    <a:pt x="680847" y="609600"/>
                  </a:lnTo>
                  <a:lnTo>
                    <a:pt x="658647" y="635000"/>
                  </a:lnTo>
                  <a:lnTo>
                    <a:pt x="639279" y="673100"/>
                  </a:lnTo>
                  <a:lnTo>
                    <a:pt x="622858" y="698500"/>
                  </a:lnTo>
                  <a:lnTo>
                    <a:pt x="609447" y="736600"/>
                  </a:lnTo>
                  <a:lnTo>
                    <a:pt x="599122" y="762000"/>
                  </a:lnTo>
                  <a:lnTo>
                    <a:pt x="591985" y="800100"/>
                  </a:lnTo>
                  <a:lnTo>
                    <a:pt x="588098" y="838200"/>
                  </a:lnTo>
                  <a:lnTo>
                    <a:pt x="587565" y="876300"/>
                  </a:lnTo>
                  <a:lnTo>
                    <a:pt x="590448" y="901700"/>
                  </a:lnTo>
                  <a:lnTo>
                    <a:pt x="596836" y="939800"/>
                  </a:lnTo>
                  <a:lnTo>
                    <a:pt x="591312" y="952500"/>
                  </a:lnTo>
                  <a:lnTo>
                    <a:pt x="534949" y="952500"/>
                  </a:lnTo>
                  <a:lnTo>
                    <a:pt x="426631" y="977900"/>
                  </a:lnTo>
                  <a:lnTo>
                    <a:pt x="375208" y="990600"/>
                  </a:lnTo>
                  <a:lnTo>
                    <a:pt x="325932" y="1003300"/>
                  </a:lnTo>
                  <a:lnTo>
                    <a:pt x="279082" y="1016000"/>
                  </a:lnTo>
                  <a:lnTo>
                    <a:pt x="234911" y="1041400"/>
                  </a:lnTo>
                  <a:lnTo>
                    <a:pt x="193675" y="1066800"/>
                  </a:lnTo>
                  <a:lnTo>
                    <a:pt x="155625" y="1092200"/>
                  </a:lnTo>
                  <a:lnTo>
                    <a:pt x="121031" y="1117600"/>
                  </a:lnTo>
                  <a:lnTo>
                    <a:pt x="90157" y="1143000"/>
                  </a:lnTo>
                  <a:lnTo>
                    <a:pt x="60680" y="1181100"/>
                  </a:lnTo>
                  <a:lnTo>
                    <a:pt x="37122" y="1219200"/>
                  </a:lnTo>
                  <a:lnTo>
                    <a:pt x="19367" y="1244600"/>
                  </a:lnTo>
                  <a:lnTo>
                    <a:pt x="7327" y="1282700"/>
                  </a:lnTo>
                  <a:lnTo>
                    <a:pt x="901" y="1320800"/>
                  </a:lnTo>
                  <a:lnTo>
                    <a:pt x="0" y="1358900"/>
                  </a:lnTo>
                  <a:lnTo>
                    <a:pt x="4508" y="1397000"/>
                  </a:lnTo>
                  <a:lnTo>
                    <a:pt x="14338" y="1422400"/>
                  </a:lnTo>
                  <a:lnTo>
                    <a:pt x="29387" y="1460500"/>
                  </a:lnTo>
                  <a:lnTo>
                    <a:pt x="49555" y="1498600"/>
                  </a:lnTo>
                  <a:lnTo>
                    <a:pt x="74752" y="1524000"/>
                  </a:lnTo>
                  <a:lnTo>
                    <a:pt x="104863" y="1562100"/>
                  </a:lnTo>
                  <a:lnTo>
                    <a:pt x="139801" y="1587500"/>
                  </a:lnTo>
                  <a:lnTo>
                    <a:pt x="179476" y="1612900"/>
                  </a:lnTo>
                  <a:lnTo>
                    <a:pt x="223761" y="1638300"/>
                  </a:lnTo>
                  <a:lnTo>
                    <a:pt x="272580" y="1663700"/>
                  </a:lnTo>
                  <a:lnTo>
                    <a:pt x="325831" y="1689100"/>
                  </a:lnTo>
                  <a:lnTo>
                    <a:pt x="279222" y="1714500"/>
                  </a:lnTo>
                  <a:lnTo>
                    <a:pt x="239318" y="1752600"/>
                  </a:lnTo>
                  <a:lnTo>
                    <a:pt x="206324" y="1790700"/>
                  </a:lnTo>
                  <a:lnTo>
                    <a:pt x="180428" y="1828800"/>
                  </a:lnTo>
                  <a:lnTo>
                    <a:pt x="161823" y="1879600"/>
                  </a:lnTo>
                  <a:lnTo>
                    <a:pt x="150723" y="1917700"/>
                  </a:lnTo>
                  <a:lnTo>
                    <a:pt x="147332" y="1955800"/>
                  </a:lnTo>
                  <a:lnTo>
                    <a:pt x="151828" y="2006600"/>
                  </a:lnTo>
                  <a:lnTo>
                    <a:pt x="174485" y="2070100"/>
                  </a:lnTo>
                  <a:lnTo>
                    <a:pt x="192392" y="2095500"/>
                  </a:lnTo>
                  <a:lnTo>
                    <a:pt x="214401" y="2133600"/>
                  </a:lnTo>
                  <a:lnTo>
                    <a:pt x="269798" y="2184400"/>
                  </a:lnTo>
                  <a:lnTo>
                    <a:pt x="302768" y="2209800"/>
                  </a:lnTo>
                  <a:lnTo>
                    <a:pt x="338937" y="2235200"/>
                  </a:lnTo>
                  <a:lnTo>
                    <a:pt x="378104" y="2260600"/>
                  </a:lnTo>
                  <a:lnTo>
                    <a:pt x="420039" y="2273300"/>
                  </a:lnTo>
                  <a:lnTo>
                    <a:pt x="464527" y="2298700"/>
                  </a:lnTo>
                  <a:lnTo>
                    <a:pt x="511340" y="2311400"/>
                  </a:lnTo>
                  <a:lnTo>
                    <a:pt x="611085" y="2336800"/>
                  </a:lnTo>
                  <a:lnTo>
                    <a:pt x="663562" y="2336800"/>
                  </a:lnTo>
                  <a:lnTo>
                    <a:pt x="717499" y="2349500"/>
                  </a:lnTo>
                  <a:lnTo>
                    <a:pt x="889850" y="2349500"/>
                  </a:lnTo>
                  <a:lnTo>
                    <a:pt x="893978" y="2362200"/>
                  </a:lnTo>
                  <a:lnTo>
                    <a:pt x="898182" y="2362200"/>
                  </a:lnTo>
                  <a:lnTo>
                    <a:pt x="927671" y="2387600"/>
                  </a:lnTo>
                  <a:lnTo>
                    <a:pt x="958977" y="2413000"/>
                  </a:lnTo>
                  <a:lnTo>
                    <a:pt x="992035" y="2438400"/>
                  </a:lnTo>
                  <a:lnTo>
                    <a:pt x="1026731" y="2463800"/>
                  </a:lnTo>
                  <a:lnTo>
                    <a:pt x="1063028" y="2489200"/>
                  </a:lnTo>
                  <a:lnTo>
                    <a:pt x="1100823" y="2514600"/>
                  </a:lnTo>
                  <a:lnTo>
                    <a:pt x="1140053" y="2527300"/>
                  </a:lnTo>
                  <a:lnTo>
                    <a:pt x="1180630" y="2552700"/>
                  </a:lnTo>
                  <a:lnTo>
                    <a:pt x="1222476" y="2578100"/>
                  </a:lnTo>
                  <a:lnTo>
                    <a:pt x="1309700" y="2603500"/>
                  </a:lnTo>
                  <a:lnTo>
                    <a:pt x="1496034" y="2654300"/>
                  </a:lnTo>
                  <a:lnTo>
                    <a:pt x="1593926" y="2679700"/>
                  </a:lnTo>
                  <a:lnTo>
                    <a:pt x="1643773" y="2679700"/>
                  </a:lnTo>
                  <a:lnTo>
                    <a:pt x="1694129" y="2692400"/>
                  </a:lnTo>
                  <a:lnTo>
                    <a:pt x="1744903" y="2692400"/>
                  </a:lnTo>
                  <a:lnTo>
                    <a:pt x="1796034" y="2705100"/>
                  </a:lnTo>
                  <a:lnTo>
                    <a:pt x="2002497" y="2705100"/>
                  </a:lnTo>
                  <a:lnTo>
                    <a:pt x="2054212" y="2692400"/>
                  </a:lnTo>
                  <a:lnTo>
                    <a:pt x="2105812" y="2692400"/>
                  </a:lnTo>
                  <a:lnTo>
                    <a:pt x="2157209" y="2679700"/>
                  </a:lnTo>
                  <a:lnTo>
                    <a:pt x="2208352" y="2679700"/>
                  </a:lnTo>
                  <a:lnTo>
                    <a:pt x="2505214" y="2603500"/>
                  </a:lnTo>
                  <a:lnTo>
                    <a:pt x="2539479" y="2628900"/>
                  </a:lnTo>
                  <a:lnTo>
                    <a:pt x="2576296" y="2654300"/>
                  </a:lnTo>
                  <a:lnTo>
                    <a:pt x="2615565" y="2679700"/>
                  </a:lnTo>
                  <a:lnTo>
                    <a:pt x="2657157" y="2705100"/>
                  </a:lnTo>
                  <a:lnTo>
                    <a:pt x="2700972" y="2730500"/>
                  </a:lnTo>
                  <a:lnTo>
                    <a:pt x="2746883" y="2755900"/>
                  </a:lnTo>
                  <a:lnTo>
                    <a:pt x="2794774" y="2768600"/>
                  </a:lnTo>
                  <a:lnTo>
                    <a:pt x="2844533" y="2794000"/>
                  </a:lnTo>
                  <a:lnTo>
                    <a:pt x="2949181" y="2819400"/>
                  </a:lnTo>
                  <a:lnTo>
                    <a:pt x="3168459" y="2870200"/>
                  </a:lnTo>
                  <a:lnTo>
                    <a:pt x="3543541" y="2870200"/>
                  </a:lnTo>
                  <a:lnTo>
                    <a:pt x="3646093" y="2844800"/>
                  </a:lnTo>
                  <a:lnTo>
                    <a:pt x="3696119" y="2844800"/>
                  </a:lnTo>
                  <a:lnTo>
                    <a:pt x="3840010" y="2806700"/>
                  </a:lnTo>
                  <a:lnTo>
                    <a:pt x="3885590" y="2781300"/>
                  </a:lnTo>
                  <a:lnTo>
                    <a:pt x="3972572" y="2755900"/>
                  </a:lnTo>
                  <a:lnTo>
                    <a:pt x="4013797" y="2730500"/>
                  </a:lnTo>
                  <a:lnTo>
                    <a:pt x="4053370" y="2705100"/>
                  </a:lnTo>
                  <a:lnTo>
                    <a:pt x="4091190" y="2692400"/>
                  </a:lnTo>
                  <a:lnTo>
                    <a:pt x="4127169" y="2667000"/>
                  </a:lnTo>
                  <a:lnTo>
                    <a:pt x="4161218" y="2641600"/>
                  </a:lnTo>
                  <a:lnTo>
                    <a:pt x="4193222" y="2616200"/>
                  </a:lnTo>
                  <a:lnTo>
                    <a:pt x="4208157" y="2603500"/>
                  </a:lnTo>
                  <a:lnTo>
                    <a:pt x="4223093" y="2590800"/>
                  </a:lnTo>
                  <a:lnTo>
                    <a:pt x="4250728" y="2565400"/>
                  </a:lnTo>
                  <a:lnTo>
                    <a:pt x="4276039" y="2527300"/>
                  </a:lnTo>
                  <a:lnTo>
                    <a:pt x="4298912" y="2501900"/>
                  </a:lnTo>
                  <a:lnTo>
                    <a:pt x="4319270" y="2476500"/>
                  </a:lnTo>
                  <a:lnTo>
                    <a:pt x="4337012" y="2438400"/>
                  </a:lnTo>
                  <a:lnTo>
                    <a:pt x="4431512" y="2463800"/>
                  </a:lnTo>
                  <a:lnTo>
                    <a:pt x="4634598" y="2514600"/>
                  </a:lnTo>
                  <a:lnTo>
                    <a:pt x="4913833" y="2514600"/>
                  </a:lnTo>
                  <a:lnTo>
                    <a:pt x="4971681" y="2501900"/>
                  </a:lnTo>
                  <a:lnTo>
                    <a:pt x="5028222" y="2501900"/>
                  </a:lnTo>
                  <a:lnTo>
                    <a:pt x="5136820" y="2476500"/>
                  </a:lnTo>
                  <a:lnTo>
                    <a:pt x="5238559" y="2451100"/>
                  </a:lnTo>
                  <a:lnTo>
                    <a:pt x="5262537" y="2438400"/>
                  </a:lnTo>
                  <a:lnTo>
                    <a:pt x="5286527" y="2425700"/>
                  </a:lnTo>
                  <a:lnTo>
                    <a:pt x="5332387" y="2413000"/>
                  </a:lnTo>
                  <a:lnTo>
                    <a:pt x="5376011" y="2387600"/>
                  </a:lnTo>
                  <a:lnTo>
                    <a:pt x="5417261" y="2362200"/>
                  </a:lnTo>
                  <a:lnTo>
                    <a:pt x="5455996" y="2336800"/>
                  </a:lnTo>
                  <a:lnTo>
                    <a:pt x="5492115" y="2311400"/>
                  </a:lnTo>
                  <a:lnTo>
                    <a:pt x="5525452" y="2286000"/>
                  </a:lnTo>
                  <a:lnTo>
                    <a:pt x="5555894" y="2260600"/>
                  </a:lnTo>
                  <a:lnTo>
                    <a:pt x="5607558" y="2197100"/>
                  </a:lnTo>
                  <a:lnTo>
                    <a:pt x="5628513" y="2171700"/>
                  </a:lnTo>
                  <a:lnTo>
                    <a:pt x="5646039" y="2133600"/>
                  </a:lnTo>
                  <a:lnTo>
                    <a:pt x="5660009" y="2108200"/>
                  </a:lnTo>
                  <a:lnTo>
                    <a:pt x="5670283" y="2070100"/>
                  </a:lnTo>
                  <a:lnTo>
                    <a:pt x="5676747" y="2032000"/>
                  </a:lnTo>
                  <a:lnTo>
                    <a:pt x="5679249" y="1993900"/>
                  </a:lnTo>
                  <a:lnTo>
                    <a:pt x="5731434" y="1993900"/>
                  </a:lnTo>
                  <a:lnTo>
                    <a:pt x="5782945" y="1981200"/>
                  </a:lnTo>
                  <a:lnTo>
                    <a:pt x="5833707" y="1981200"/>
                  </a:lnTo>
                  <a:lnTo>
                    <a:pt x="5980481" y="1943100"/>
                  </a:lnTo>
                  <a:lnTo>
                    <a:pt x="6072797" y="1917700"/>
                  </a:lnTo>
                  <a:lnTo>
                    <a:pt x="6117006" y="1892300"/>
                  </a:lnTo>
                  <a:lnTo>
                    <a:pt x="6159792" y="1879600"/>
                  </a:lnTo>
                  <a:lnTo>
                    <a:pt x="6210109" y="1854200"/>
                  </a:lnTo>
                  <a:lnTo>
                    <a:pt x="6257150" y="1828800"/>
                  </a:lnTo>
                  <a:lnTo>
                    <a:pt x="6300914" y="1803400"/>
                  </a:lnTo>
                  <a:lnTo>
                    <a:pt x="6341364" y="1765300"/>
                  </a:lnTo>
                  <a:lnTo>
                    <a:pt x="6378486" y="1739900"/>
                  </a:lnTo>
                  <a:lnTo>
                    <a:pt x="6412243" y="1714500"/>
                  </a:lnTo>
                  <a:lnTo>
                    <a:pt x="6442621" y="1676400"/>
                  </a:lnTo>
                  <a:lnTo>
                    <a:pt x="6469608" y="1638300"/>
                  </a:lnTo>
                  <a:lnTo>
                    <a:pt x="6493180" y="1612900"/>
                  </a:lnTo>
                  <a:lnTo>
                    <a:pt x="6513296" y="1574800"/>
                  </a:lnTo>
                  <a:lnTo>
                    <a:pt x="6529946" y="1536700"/>
                  </a:lnTo>
                  <a:lnTo>
                    <a:pt x="6543116" y="1511300"/>
                  </a:lnTo>
                  <a:lnTo>
                    <a:pt x="6552768" y="1473200"/>
                  </a:lnTo>
                  <a:lnTo>
                    <a:pt x="6558902" y="1435100"/>
                  </a:lnTo>
                  <a:lnTo>
                    <a:pt x="6561468" y="1397000"/>
                  </a:lnTo>
                  <a:close/>
                </a:path>
              </a:pathLst>
            </a:custGeom>
            <a:solidFill>
              <a:srgbClr val="E7E6E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1037760" y="630058"/>
              <a:ext cx="6562090" cy="3382645"/>
            </a:xfrm>
            <a:custGeom>
              <a:rect l="l" t="t" r="r" b="b"/>
              <a:pathLst>
                <a:path w="6562090" h="3382645">
                  <a:moveTo>
                    <a:pt x="596835" y="948563"/>
                  </a:moveTo>
                  <a:lnTo>
                    <a:pt x="590445" y="912756"/>
                  </a:lnTo>
                  <a:lnTo>
                    <a:pt x="587562" y="877216"/>
                  </a:lnTo>
                  <a:lnTo>
                    <a:pt x="588102" y="842009"/>
                  </a:lnTo>
                  <a:lnTo>
                    <a:pt x="599126" y="772850"/>
                  </a:lnTo>
                  <a:lnTo>
                    <a:pt x="622858" y="705795"/>
                  </a:lnTo>
                  <a:lnTo>
                    <a:pt x="658641" y="641363"/>
                  </a:lnTo>
                  <a:lnTo>
                    <a:pt x="680846" y="610292"/>
                  </a:lnTo>
                  <a:lnTo>
                    <a:pt x="705817" y="580071"/>
                  </a:lnTo>
                  <a:lnTo>
                    <a:pt x="733472" y="550764"/>
                  </a:lnTo>
                  <a:lnTo>
                    <a:pt x="763728" y="522436"/>
                  </a:lnTo>
                  <a:lnTo>
                    <a:pt x="796503" y="495152"/>
                  </a:lnTo>
                  <a:lnTo>
                    <a:pt x="831715" y="468976"/>
                  </a:lnTo>
                  <a:lnTo>
                    <a:pt x="869282" y="443973"/>
                  </a:lnTo>
                  <a:lnTo>
                    <a:pt x="909121" y="420208"/>
                  </a:lnTo>
                  <a:lnTo>
                    <a:pt x="951150" y="397745"/>
                  </a:lnTo>
                  <a:lnTo>
                    <a:pt x="995287" y="376649"/>
                  </a:lnTo>
                  <a:lnTo>
                    <a:pt x="1041450" y="356985"/>
                  </a:lnTo>
                  <a:lnTo>
                    <a:pt x="1089557" y="338817"/>
                  </a:lnTo>
                  <a:lnTo>
                    <a:pt x="1139524" y="322210"/>
                  </a:lnTo>
                  <a:lnTo>
                    <a:pt x="1191270" y="307230"/>
                  </a:lnTo>
                  <a:lnTo>
                    <a:pt x="1244714" y="293939"/>
                  </a:lnTo>
                  <a:lnTo>
                    <a:pt x="1299771" y="282404"/>
                  </a:lnTo>
                  <a:lnTo>
                    <a:pt x="1356361" y="272688"/>
                  </a:lnTo>
                  <a:lnTo>
                    <a:pt x="1414400" y="264857"/>
                  </a:lnTo>
                  <a:lnTo>
                    <a:pt x="1473807" y="258975"/>
                  </a:lnTo>
                  <a:lnTo>
                    <a:pt x="1526279" y="255527"/>
                  </a:lnTo>
                  <a:lnTo>
                    <a:pt x="1578785" y="253704"/>
                  </a:lnTo>
                  <a:lnTo>
                    <a:pt x="1631224" y="253493"/>
                  </a:lnTo>
                  <a:lnTo>
                    <a:pt x="1683495" y="254883"/>
                  </a:lnTo>
                  <a:lnTo>
                    <a:pt x="1735497" y="257861"/>
                  </a:lnTo>
                  <a:lnTo>
                    <a:pt x="1787129" y="262416"/>
                  </a:lnTo>
                  <a:lnTo>
                    <a:pt x="1838291" y="268535"/>
                  </a:lnTo>
                  <a:lnTo>
                    <a:pt x="1888881" y="276206"/>
                  </a:lnTo>
                  <a:lnTo>
                    <a:pt x="1938799" y="285418"/>
                  </a:lnTo>
                  <a:lnTo>
                    <a:pt x="1987943" y="296157"/>
                  </a:lnTo>
                  <a:lnTo>
                    <a:pt x="2036213" y="308413"/>
                  </a:lnTo>
                  <a:lnTo>
                    <a:pt x="2083507" y="322172"/>
                  </a:lnTo>
                  <a:lnTo>
                    <a:pt x="2129726" y="337424"/>
                  </a:lnTo>
                  <a:lnTo>
                    <a:pt x="2157356" y="308658"/>
                  </a:lnTo>
                  <a:lnTo>
                    <a:pt x="2187743" y="281447"/>
                  </a:lnTo>
                  <a:lnTo>
                    <a:pt x="2220723" y="255822"/>
                  </a:lnTo>
                  <a:lnTo>
                    <a:pt x="2256133" y="231812"/>
                  </a:lnTo>
                  <a:lnTo>
                    <a:pt x="2293809" y="209448"/>
                  </a:lnTo>
                  <a:lnTo>
                    <a:pt x="2333589" y="188758"/>
                  </a:lnTo>
                  <a:lnTo>
                    <a:pt x="2375311" y="169774"/>
                  </a:lnTo>
                  <a:lnTo>
                    <a:pt x="2418810" y="152525"/>
                  </a:lnTo>
                  <a:lnTo>
                    <a:pt x="2463925" y="137041"/>
                  </a:lnTo>
                  <a:lnTo>
                    <a:pt x="2510492" y="123351"/>
                  </a:lnTo>
                  <a:lnTo>
                    <a:pt x="2558348" y="111485"/>
                  </a:lnTo>
                  <a:lnTo>
                    <a:pt x="2607331" y="101474"/>
                  </a:lnTo>
                  <a:lnTo>
                    <a:pt x="2657277" y="93348"/>
                  </a:lnTo>
                  <a:lnTo>
                    <a:pt x="2708024" y="87135"/>
                  </a:lnTo>
                  <a:lnTo>
                    <a:pt x="2759408" y="82867"/>
                  </a:lnTo>
                  <a:lnTo>
                    <a:pt x="2811267" y="80572"/>
                  </a:lnTo>
                  <a:lnTo>
                    <a:pt x="2863438" y="80281"/>
                  </a:lnTo>
                  <a:lnTo>
                    <a:pt x="2915757" y="82024"/>
                  </a:lnTo>
                  <a:lnTo>
                    <a:pt x="2968063" y="85830"/>
                  </a:lnTo>
                  <a:lnTo>
                    <a:pt x="3020191" y="91729"/>
                  </a:lnTo>
                  <a:lnTo>
                    <a:pt x="3071980" y="99752"/>
                  </a:lnTo>
                  <a:lnTo>
                    <a:pt x="3123265" y="109928"/>
                  </a:lnTo>
                  <a:lnTo>
                    <a:pt x="3173885" y="122287"/>
                  </a:lnTo>
                  <a:lnTo>
                    <a:pt x="3223676" y="136858"/>
                  </a:lnTo>
                  <a:lnTo>
                    <a:pt x="3274329" y="154405"/>
                  </a:lnTo>
                  <a:lnTo>
                    <a:pt x="3322670" y="174071"/>
                  </a:lnTo>
                  <a:lnTo>
                    <a:pt x="3368514" y="195775"/>
                  </a:lnTo>
                  <a:lnTo>
                    <a:pt x="3411675" y="219437"/>
                  </a:lnTo>
                  <a:lnTo>
                    <a:pt x="3437880" y="190939"/>
                  </a:lnTo>
                  <a:lnTo>
                    <a:pt x="3467372" y="164231"/>
                  </a:lnTo>
                  <a:lnTo>
                    <a:pt x="3499923" y="139358"/>
                  </a:lnTo>
                  <a:lnTo>
                    <a:pt x="3535304" y="116367"/>
                  </a:lnTo>
                  <a:lnTo>
                    <a:pt x="3573286" y="95303"/>
                  </a:lnTo>
                  <a:lnTo>
                    <a:pt x="3613641" y="76212"/>
                  </a:lnTo>
                  <a:lnTo>
                    <a:pt x="3656140" y="59140"/>
                  </a:lnTo>
                  <a:lnTo>
                    <a:pt x="3700554" y="44132"/>
                  </a:lnTo>
                  <a:lnTo>
                    <a:pt x="3746656" y="31235"/>
                  </a:lnTo>
                  <a:lnTo>
                    <a:pt x="3794217" y="20493"/>
                  </a:lnTo>
                  <a:lnTo>
                    <a:pt x="3843007" y="11953"/>
                  </a:lnTo>
                  <a:lnTo>
                    <a:pt x="3892799" y="5660"/>
                  </a:lnTo>
                  <a:lnTo>
                    <a:pt x="3943364" y="1660"/>
                  </a:lnTo>
                  <a:lnTo>
                    <a:pt x="3994473" y="0"/>
                  </a:lnTo>
                  <a:lnTo>
                    <a:pt x="4045898" y="723"/>
                  </a:lnTo>
                  <a:lnTo>
                    <a:pt x="4097410" y="3877"/>
                  </a:lnTo>
                  <a:lnTo>
                    <a:pt x="4148781" y="9508"/>
                  </a:lnTo>
                  <a:lnTo>
                    <a:pt x="4199782" y="17659"/>
                  </a:lnTo>
                  <a:lnTo>
                    <a:pt x="4250184" y="28379"/>
                  </a:lnTo>
                  <a:lnTo>
                    <a:pt x="4299760" y="41712"/>
                  </a:lnTo>
                  <a:lnTo>
                    <a:pt x="4352666" y="59360"/>
                  </a:lnTo>
                  <a:lnTo>
                    <a:pt x="4402506" y="79760"/>
                  </a:lnTo>
                  <a:lnTo>
                    <a:pt x="4448988" y="102767"/>
                  </a:lnTo>
                  <a:lnTo>
                    <a:pt x="4491821" y="128238"/>
                  </a:lnTo>
                  <a:lnTo>
                    <a:pt x="4530713" y="156028"/>
                  </a:lnTo>
                  <a:lnTo>
                    <a:pt x="4567808" y="131780"/>
                  </a:lnTo>
                  <a:lnTo>
                    <a:pt x="4607205" y="109554"/>
                  </a:lnTo>
                  <a:lnTo>
                    <a:pt x="4648702" y="89359"/>
                  </a:lnTo>
                  <a:lnTo>
                    <a:pt x="4692099" y="71207"/>
                  </a:lnTo>
                  <a:lnTo>
                    <a:pt x="4737194" y="55107"/>
                  </a:lnTo>
                  <a:lnTo>
                    <a:pt x="4783788" y="41069"/>
                  </a:lnTo>
                  <a:lnTo>
                    <a:pt x="4831678" y="29102"/>
                  </a:lnTo>
                  <a:lnTo>
                    <a:pt x="4880665" y="19217"/>
                  </a:lnTo>
                  <a:lnTo>
                    <a:pt x="4930547" y="11424"/>
                  </a:lnTo>
                  <a:lnTo>
                    <a:pt x="4981124" y="5731"/>
                  </a:lnTo>
                  <a:lnTo>
                    <a:pt x="5032195" y="2151"/>
                  </a:lnTo>
                  <a:lnTo>
                    <a:pt x="5083559" y="691"/>
                  </a:lnTo>
                  <a:lnTo>
                    <a:pt x="5135016" y="1362"/>
                  </a:lnTo>
                  <a:lnTo>
                    <a:pt x="5186364" y="4174"/>
                  </a:lnTo>
                  <a:lnTo>
                    <a:pt x="5237403" y="9137"/>
                  </a:lnTo>
                  <a:lnTo>
                    <a:pt x="5287932" y="16260"/>
                  </a:lnTo>
                  <a:lnTo>
                    <a:pt x="5337750" y="25554"/>
                  </a:lnTo>
                  <a:lnTo>
                    <a:pt x="5386656" y="37028"/>
                  </a:lnTo>
                  <a:lnTo>
                    <a:pt x="5434450" y="50693"/>
                  </a:lnTo>
                  <a:lnTo>
                    <a:pt x="5480931" y="66558"/>
                  </a:lnTo>
                  <a:lnTo>
                    <a:pt x="5525898" y="84632"/>
                  </a:lnTo>
                  <a:lnTo>
                    <a:pt x="5569151" y="104927"/>
                  </a:lnTo>
                  <a:lnTo>
                    <a:pt x="5622415" y="134692"/>
                  </a:lnTo>
                  <a:lnTo>
                    <a:pt x="5670207" y="167249"/>
                  </a:lnTo>
                  <a:lnTo>
                    <a:pt x="5712264" y="202324"/>
                  </a:lnTo>
                  <a:lnTo>
                    <a:pt x="5748322" y="239644"/>
                  </a:lnTo>
                  <a:lnTo>
                    <a:pt x="5778117" y="278937"/>
                  </a:lnTo>
                  <a:lnTo>
                    <a:pt x="5801385" y="319930"/>
                  </a:lnTo>
                  <a:lnTo>
                    <a:pt x="5817862" y="362349"/>
                  </a:lnTo>
                  <a:lnTo>
                    <a:pt x="5878222" y="373711"/>
                  </a:lnTo>
                  <a:lnTo>
                    <a:pt x="5936052" y="387608"/>
                  </a:lnTo>
                  <a:lnTo>
                    <a:pt x="5991224" y="403909"/>
                  </a:lnTo>
                  <a:lnTo>
                    <a:pt x="6043613" y="422482"/>
                  </a:lnTo>
                  <a:lnTo>
                    <a:pt x="6093091" y="443193"/>
                  </a:lnTo>
                  <a:lnTo>
                    <a:pt x="6139532" y="465911"/>
                  </a:lnTo>
                  <a:lnTo>
                    <a:pt x="6182810" y="490504"/>
                  </a:lnTo>
                  <a:lnTo>
                    <a:pt x="6222800" y="516838"/>
                  </a:lnTo>
                  <a:lnTo>
                    <a:pt x="6259374" y="544783"/>
                  </a:lnTo>
                  <a:lnTo>
                    <a:pt x="6292406" y="574204"/>
                  </a:lnTo>
                  <a:lnTo>
                    <a:pt x="6321770" y="604971"/>
                  </a:lnTo>
                  <a:lnTo>
                    <a:pt x="6347340" y="636951"/>
                  </a:lnTo>
                  <a:lnTo>
                    <a:pt x="6368989" y="670011"/>
                  </a:lnTo>
                  <a:lnTo>
                    <a:pt x="6386592" y="704019"/>
                  </a:lnTo>
                  <a:lnTo>
                    <a:pt x="6409151" y="774351"/>
                  </a:lnTo>
                  <a:lnTo>
                    <a:pt x="6414008" y="846888"/>
                  </a:lnTo>
                  <a:lnTo>
                    <a:pt x="6409482" y="883652"/>
                  </a:lnTo>
                  <a:lnTo>
                    <a:pt x="6400151" y="920571"/>
                  </a:lnTo>
                  <a:lnTo>
                    <a:pt x="6385890" y="957511"/>
                  </a:lnTo>
                  <a:lnTo>
                    <a:pt x="6378019" y="973717"/>
                  </a:lnTo>
                  <a:lnTo>
                    <a:pt x="6369215" y="989743"/>
                  </a:lnTo>
                  <a:lnTo>
                    <a:pt x="6359485" y="1005576"/>
                  </a:lnTo>
                  <a:lnTo>
                    <a:pt x="6348839" y="1021201"/>
                  </a:lnTo>
                  <a:lnTo>
                    <a:pt x="6386824" y="1052762"/>
                  </a:lnTo>
                  <a:lnTo>
                    <a:pt x="6421013" y="1085259"/>
                  </a:lnTo>
                  <a:lnTo>
                    <a:pt x="6451427" y="1118589"/>
                  </a:lnTo>
                  <a:lnTo>
                    <a:pt x="6478087" y="1152651"/>
                  </a:lnTo>
                  <a:lnTo>
                    <a:pt x="6501016" y="1187345"/>
                  </a:lnTo>
                  <a:lnTo>
                    <a:pt x="6520235" y="1222570"/>
                  </a:lnTo>
                  <a:lnTo>
                    <a:pt x="6535767" y="1258224"/>
                  </a:lnTo>
                  <a:lnTo>
                    <a:pt x="6555860" y="1330417"/>
                  </a:lnTo>
                  <a:lnTo>
                    <a:pt x="6561469" y="1403116"/>
                  </a:lnTo>
                  <a:lnTo>
                    <a:pt x="6558898" y="1439404"/>
                  </a:lnTo>
                  <a:lnTo>
                    <a:pt x="6543117" y="1511350"/>
                  </a:lnTo>
                  <a:lnTo>
                    <a:pt x="6513295" y="1581784"/>
                  </a:lnTo>
                  <a:lnTo>
                    <a:pt x="6493175" y="1616181"/>
                  </a:lnTo>
                  <a:lnTo>
                    <a:pt x="6469611" y="1649898"/>
                  </a:lnTo>
                  <a:lnTo>
                    <a:pt x="6442626" y="1682832"/>
                  </a:lnTo>
                  <a:lnTo>
                    <a:pt x="6412242" y="1714884"/>
                  </a:lnTo>
                  <a:lnTo>
                    <a:pt x="6378481" y="1745952"/>
                  </a:lnTo>
                  <a:lnTo>
                    <a:pt x="6341364" y="1775936"/>
                  </a:lnTo>
                  <a:lnTo>
                    <a:pt x="6300916" y="1804733"/>
                  </a:lnTo>
                  <a:lnTo>
                    <a:pt x="6257156" y="1832245"/>
                  </a:lnTo>
                  <a:lnTo>
                    <a:pt x="6210108" y="1858368"/>
                  </a:lnTo>
                  <a:lnTo>
                    <a:pt x="6159794" y="1883003"/>
                  </a:lnTo>
                  <a:lnTo>
                    <a:pt x="6117011" y="1901627"/>
                  </a:lnTo>
                  <a:lnTo>
                    <a:pt x="6072801" y="1918866"/>
                  </a:lnTo>
                  <a:lnTo>
                    <a:pt x="6027259" y="1934694"/>
                  </a:lnTo>
                  <a:lnTo>
                    <a:pt x="5980483" y="1949089"/>
                  </a:lnTo>
                  <a:lnTo>
                    <a:pt x="5932567" y="1962026"/>
                  </a:lnTo>
                  <a:lnTo>
                    <a:pt x="5883608" y="1973480"/>
                  </a:lnTo>
                  <a:lnTo>
                    <a:pt x="5833701" y="1983429"/>
                  </a:lnTo>
                  <a:lnTo>
                    <a:pt x="5782943" y="1991847"/>
                  </a:lnTo>
                  <a:lnTo>
                    <a:pt x="5731429" y="1998710"/>
                  </a:lnTo>
                  <a:lnTo>
                    <a:pt x="5679254" y="2003994"/>
                  </a:lnTo>
                  <a:lnTo>
                    <a:pt x="5676748" y="2039888"/>
                  </a:lnTo>
                  <a:lnTo>
                    <a:pt x="5670288" y="2075114"/>
                  </a:lnTo>
                  <a:lnTo>
                    <a:pt x="5646037" y="2143250"/>
                  </a:lnTo>
                  <a:lnTo>
                    <a:pt x="5607554" y="2207783"/>
                  </a:lnTo>
                  <a:lnTo>
                    <a:pt x="5583305" y="2238505"/>
                  </a:lnTo>
                  <a:lnTo>
                    <a:pt x="5555893" y="2268094"/>
                  </a:lnTo>
                  <a:lnTo>
                    <a:pt x="5525451" y="2296472"/>
                  </a:lnTo>
                  <a:lnTo>
                    <a:pt x="5492109" y="2323562"/>
                  </a:lnTo>
                  <a:lnTo>
                    <a:pt x="5456000" y="2349287"/>
                  </a:lnTo>
                  <a:lnTo>
                    <a:pt x="5417255" y="2373568"/>
                  </a:lnTo>
                  <a:lnTo>
                    <a:pt x="5376007" y="2396329"/>
                  </a:lnTo>
                  <a:lnTo>
                    <a:pt x="5332386" y="2417492"/>
                  </a:lnTo>
                  <a:lnTo>
                    <a:pt x="5286525" y="2436980"/>
                  </a:lnTo>
                  <a:lnTo>
                    <a:pt x="5238555" y="2454714"/>
                  </a:lnTo>
                  <a:lnTo>
                    <a:pt x="5188608" y="2470618"/>
                  </a:lnTo>
                  <a:lnTo>
                    <a:pt x="5136816" y="2484614"/>
                  </a:lnTo>
                  <a:lnTo>
                    <a:pt x="5083310" y="2496625"/>
                  </a:lnTo>
                  <a:lnTo>
                    <a:pt x="5028223" y="2506573"/>
                  </a:lnTo>
                  <a:lnTo>
                    <a:pt x="4971685" y="2514381"/>
                  </a:lnTo>
                  <a:lnTo>
                    <a:pt x="4913830" y="2519971"/>
                  </a:lnTo>
                  <a:lnTo>
                    <a:pt x="4854788" y="2523265"/>
                  </a:lnTo>
                  <a:lnTo>
                    <a:pt x="4794691" y="2524187"/>
                  </a:lnTo>
                  <a:lnTo>
                    <a:pt x="4740872" y="2522941"/>
                  </a:lnTo>
                  <a:lnTo>
                    <a:pt x="4687457" y="2519739"/>
                  </a:lnTo>
                  <a:lnTo>
                    <a:pt x="4634592" y="2514605"/>
                  </a:lnTo>
                  <a:lnTo>
                    <a:pt x="4582420" y="2507564"/>
                  </a:lnTo>
                  <a:lnTo>
                    <a:pt x="4531086" y="2498641"/>
                  </a:lnTo>
                  <a:lnTo>
                    <a:pt x="4480734" y="2487861"/>
                  </a:lnTo>
                  <a:lnTo>
                    <a:pt x="4431508" y="2475251"/>
                  </a:lnTo>
                  <a:lnTo>
                    <a:pt x="4383552" y="2460833"/>
                  </a:lnTo>
                  <a:lnTo>
                    <a:pt x="4337011" y="2444635"/>
                  </a:lnTo>
                  <a:lnTo>
                    <a:pt x="4319275" y="2476628"/>
                  </a:lnTo>
                  <a:lnTo>
                    <a:pt x="4298918" y="2507650"/>
                  </a:lnTo>
                  <a:lnTo>
                    <a:pt x="4250728" y="2566651"/>
                  </a:lnTo>
                  <a:lnTo>
                    <a:pt x="4223090" y="2594567"/>
                  </a:lnTo>
                  <a:lnTo>
                    <a:pt x="4193220" y="2621387"/>
                  </a:lnTo>
                  <a:lnTo>
                    <a:pt x="4161215" y="2647077"/>
                  </a:lnTo>
                  <a:lnTo>
                    <a:pt x="4127173" y="2671608"/>
                  </a:lnTo>
                  <a:lnTo>
                    <a:pt x="4091191" y="2694947"/>
                  </a:lnTo>
                  <a:lnTo>
                    <a:pt x="4053366" y="2717064"/>
                  </a:lnTo>
                  <a:lnTo>
                    <a:pt x="4013797" y="2737927"/>
                  </a:lnTo>
                  <a:lnTo>
                    <a:pt x="3972579" y="2757505"/>
                  </a:lnTo>
                  <a:lnTo>
                    <a:pt x="3929811" y="2775767"/>
                  </a:lnTo>
                  <a:lnTo>
                    <a:pt x="3885590" y="2792682"/>
                  </a:lnTo>
                  <a:lnTo>
                    <a:pt x="3840013" y="2808217"/>
                  </a:lnTo>
                  <a:lnTo>
                    <a:pt x="3793179" y="2822343"/>
                  </a:lnTo>
                  <a:lnTo>
                    <a:pt x="3745183" y="2835027"/>
                  </a:lnTo>
                  <a:lnTo>
                    <a:pt x="3696123" y="2846239"/>
                  </a:lnTo>
                  <a:lnTo>
                    <a:pt x="3646098" y="2855947"/>
                  </a:lnTo>
                  <a:lnTo>
                    <a:pt x="3595204" y="2864120"/>
                  </a:lnTo>
                  <a:lnTo>
                    <a:pt x="3543539" y="2870726"/>
                  </a:lnTo>
                  <a:lnTo>
                    <a:pt x="3491199" y="2875735"/>
                  </a:lnTo>
                  <a:lnTo>
                    <a:pt x="3438283" y="2879115"/>
                  </a:lnTo>
                  <a:lnTo>
                    <a:pt x="3384888" y="2880836"/>
                  </a:lnTo>
                  <a:lnTo>
                    <a:pt x="3331111" y="2880864"/>
                  </a:lnTo>
                  <a:lnTo>
                    <a:pt x="3277050" y="2879170"/>
                  </a:lnTo>
                  <a:lnTo>
                    <a:pt x="3222802" y="2875723"/>
                  </a:lnTo>
                  <a:lnTo>
                    <a:pt x="3168464" y="2870490"/>
                  </a:lnTo>
                  <a:lnTo>
                    <a:pt x="3114134" y="2863441"/>
                  </a:lnTo>
                  <a:lnTo>
                    <a:pt x="3059909" y="2854544"/>
                  </a:lnTo>
                  <a:lnTo>
                    <a:pt x="3003846" y="2843295"/>
                  </a:lnTo>
                  <a:lnTo>
                    <a:pt x="2949186" y="2830185"/>
                  </a:lnTo>
                  <a:lnTo>
                    <a:pt x="2896044" y="2815263"/>
                  </a:lnTo>
                  <a:lnTo>
                    <a:pt x="2844535" y="2798583"/>
                  </a:lnTo>
                  <a:lnTo>
                    <a:pt x="2794777" y="2780196"/>
                  </a:lnTo>
                  <a:lnTo>
                    <a:pt x="2746884" y="2760153"/>
                  </a:lnTo>
                  <a:lnTo>
                    <a:pt x="2700974" y="2738505"/>
                  </a:lnTo>
                  <a:lnTo>
                    <a:pt x="2657162" y="2715305"/>
                  </a:lnTo>
                  <a:lnTo>
                    <a:pt x="2615565" y="2690605"/>
                  </a:lnTo>
                  <a:lnTo>
                    <a:pt x="2576298" y="2664454"/>
                  </a:lnTo>
                  <a:lnTo>
                    <a:pt x="2539477" y="2636907"/>
                  </a:lnTo>
                  <a:lnTo>
                    <a:pt x="2505219" y="2608012"/>
                  </a:lnTo>
                  <a:lnTo>
                    <a:pt x="2457313" y="2624401"/>
                  </a:lnTo>
                  <a:lnTo>
                    <a:pt x="2408676" y="2639296"/>
                  </a:lnTo>
                  <a:lnTo>
                    <a:pt x="2359384" y="2652707"/>
                  </a:lnTo>
                  <a:lnTo>
                    <a:pt x="2309515" y="2664647"/>
                  </a:lnTo>
                  <a:lnTo>
                    <a:pt x="2259146" y="2675126"/>
                  </a:lnTo>
                  <a:lnTo>
                    <a:pt x="2208353" y="2684157"/>
                  </a:lnTo>
                  <a:lnTo>
                    <a:pt x="2157214" y="2691750"/>
                  </a:lnTo>
                  <a:lnTo>
                    <a:pt x="2105807" y="2697919"/>
                  </a:lnTo>
                  <a:lnTo>
                    <a:pt x="2054207" y="2702673"/>
                  </a:lnTo>
                  <a:lnTo>
                    <a:pt x="2002494" y="2706024"/>
                  </a:lnTo>
                  <a:lnTo>
                    <a:pt x="1950743" y="2707985"/>
                  </a:lnTo>
                  <a:lnTo>
                    <a:pt x="1899032" y="2708566"/>
                  </a:lnTo>
                  <a:lnTo>
                    <a:pt x="1847438" y="2707779"/>
                  </a:lnTo>
                  <a:lnTo>
                    <a:pt x="1796038" y="2705636"/>
                  </a:lnTo>
                  <a:lnTo>
                    <a:pt x="1744910" y="2702148"/>
                  </a:lnTo>
                  <a:lnTo>
                    <a:pt x="1694130" y="2697327"/>
                  </a:lnTo>
                  <a:lnTo>
                    <a:pt x="1643776" y="2691184"/>
                  </a:lnTo>
                  <a:lnTo>
                    <a:pt x="1593925" y="2683731"/>
                  </a:lnTo>
                  <a:lnTo>
                    <a:pt x="1544654" y="2674979"/>
                  </a:lnTo>
                  <a:lnTo>
                    <a:pt x="1496040" y="2664940"/>
                  </a:lnTo>
                  <a:lnTo>
                    <a:pt x="1448161" y="2653626"/>
                  </a:lnTo>
                  <a:lnTo>
                    <a:pt x="1401093" y="2641047"/>
                  </a:lnTo>
                  <a:lnTo>
                    <a:pt x="1354914" y="2627216"/>
                  </a:lnTo>
                  <a:lnTo>
                    <a:pt x="1309701" y="2612144"/>
                  </a:lnTo>
                  <a:lnTo>
                    <a:pt x="1265531" y="2595843"/>
                  </a:lnTo>
                  <a:lnTo>
                    <a:pt x="1222481" y="2578323"/>
                  </a:lnTo>
                  <a:lnTo>
                    <a:pt x="1180629" y="2559598"/>
                  </a:lnTo>
                  <a:lnTo>
                    <a:pt x="1140051" y="2539677"/>
                  </a:lnTo>
                  <a:lnTo>
                    <a:pt x="1100825" y="2518574"/>
                  </a:lnTo>
                  <a:lnTo>
                    <a:pt x="1063028" y="2496298"/>
                  </a:lnTo>
                  <a:lnTo>
                    <a:pt x="1026737" y="2472862"/>
                  </a:lnTo>
                  <a:lnTo>
                    <a:pt x="992030" y="2448278"/>
                  </a:lnTo>
                  <a:lnTo>
                    <a:pt x="958983" y="2422557"/>
                  </a:lnTo>
                  <a:lnTo>
                    <a:pt x="927673" y="2395709"/>
                  </a:lnTo>
                  <a:lnTo>
                    <a:pt x="898179" y="2367748"/>
                  </a:lnTo>
                  <a:lnTo>
                    <a:pt x="893979" y="2363556"/>
                  </a:lnTo>
                  <a:lnTo>
                    <a:pt x="889853" y="2359337"/>
                  </a:lnTo>
                  <a:lnTo>
                    <a:pt x="885800" y="2355093"/>
                  </a:lnTo>
                  <a:lnTo>
                    <a:pt x="828839" y="2357622"/>
                  </a:lnTo>
                  <a:lnTo>
                    <a:pt x="772667" y="2357260"/>
                  </a:lnTo>
                  <a:lnTo>
                    <a:pt x="717502" y="2354111"/>
                  </a:lnTo>
                  <a:lnTo>
                    <a:pt x="663567" y="2348277"/>
                  </a:lnTo>
                  <a:lnTo>
                    <a:pt x="611081" y="2339863"/>
                  </a:lnTo>
                  <a:lnTo>
                    <a:pt x="560265" y="2328972"/>
                  </a:lnTo>
                  <a:lnTo>
                    <a:pt x="511338" y="2315709"/>
                  </a:lnTo>
                  <a:lnTo>
                    <a:pt x="464522" y="2300177"/>
                  </a:lnTo>
                  <a:lnTo>
                    <a:pt x="420036" y="2282480"/>
                  </a:lnTo>
                  <a:lnTo>
                    <a:pt x="378101" y="2262722"/>
                  </a:lnTo>
                  <a:lnTo>
                    <a:pt x="338937" y="2241007"/>
                  </a:lnTo>
                  <a:lnTo>
                    <a:pt x="302764" y="2217437"/>
                  </a:lnTo>
                  <a:lnTo>
                    <a:pt x="269803" y="2192119"/>
                  </a:lnTo>
                  <a:lnTo>
                    <a:pt x="240275" y="2165154"/>
                  </a:lnTo>
                  <a:lnTo>
                    <a:pt x="214398" y="2136647"/>
                  </a:lnTo>
                  <a:lnTo>
                    <a:pt x="174484" y="2075421"/>
                  </a:lnTo>
                  <a:lnTo>
                    <a:pt x="151824" y="2009273"/>
                  </a:lnTo>
                  <a:lnTo>
                    <a:pt x="147328" y="1966076"/>
                  </a:lnTo>
                  <a:lnTo>
                    <a:pt x="150728" y="1923229"/>
                  </a:lnTo>
                  <a:lnTo>
                    <a:pt x="161827" y="1881094"/>
                  </a:lnTo>
                  <a:lnTo>
                    <a:pt x="180425" y="1840031"/>
                  </a:lnTo>
                  <a:lnTo>
                    <a:pt x="206324" y="1800399"/>
                  </a:lnTo>
                  <a:lnTo>
                    <a:pt x="239324" y="1762561"/>
                  </a:lnTo>
                  <a:lnTo>
                    <a:pt x="279228" y="1726876"/>
                  </a:lnTo>
                  <a:lnTo>
                    <a:pt x="325835" y="1693704"/>
                  </a:lnTo>
                  <a:lnTo>
                    <a:pt x="272585" y="1672852"/>
                  </a:lnTo>
                  <a:lnTo>
                    <a:pt x="223763" y="1649483"/>
                  </a:lnTo>
                  <a:lnTo>
                    <a:pt x="179471" y="1623824"/>
                  </a:lnTo>
                  <a:lnTo>
                    <a:pt x="139805" y="1596104"/>
                  </a:lnTo>
                  <a:lnTo>
                    <a:pt x="104865" y="1566548"/>
                  </a:lnTo>
                  <a:lnTo>
                    <a:pt x="74750" y="1535385"/>
                  </a:lnTo>
                  <a:lnTo>
                    <a:pt x="49558" y="1502841"/>
                  </a:lnTo>
                  <a:lnTo>
                    <a:pt x="29388" y="1469144"/>
                  </a:lnTo>
                  <a:lnTo>
                    <a:pt x="4510" y="1399199"/>
                  </a:lnTo>
                  <a:lnTo>
                    <a:pt x="0" y="1363406"/>
                  </a:lnTo>
                  <a:lnTo>
                    <a:pt x="906" y="1327368"/>
                  </a:lnTo>
                  <a:lnTo>
                    <a:pt x="19366" y="1255469"/>
                  </a:lnTo>
                  <a:lnTo>
                    <a:pt x="37116" y="1220062"/>
                  </a:lnTo>
                  <a:lnTo>
                    <a:pt x="60679" y="1185319"/>
                  </a:lnTo>
                  <a:lnTo>
                    <a:pt x="90153" y="1151468"/>
                  </a:lnTo>
                  <a:lnTo>
                    <a:pt x="121037" y="1122684"/>
                  </a:lnTo>
                  <a:lnTo>
                    <a:pt x="155630" y="1095832"/>
                  </a:lnTo>
                  <a:lnTo>
                    <a:pt x="193675" y="1071010"/>
                  </a:lnTo>
                  <a:lnTo>
                    <a:pt x="234912" y="1048319"/>
                  </a:lnTo>
                  <a:lnTo>
                    <a:pt x="279085" y="1027858"/>
                  </a:lnTo>
                  <a:lnTo>
                    <a:pt x="325935" y="1009728"/>
                  </a:lnTo>
                  <a:lnTo>
                    <a:pt x="375203" y="994028"/>
                  </a:lnTo>
                  <a:lnTo>
                    <a:pt x="426633" y="980858"/>
                  </a:lnTo>
                  <a:lnTo>
                    <a:pt x="479966" y="970318"/>
                  </a:lnTo>
                  <a:lnTo>
                    <a:pt x="534944" y="962509"/>
                  </a:lnTo>
                  <a:lnTo>
                    <a:pt x="591309" y="957528"/>
                  </a:lnTo>
                  <a:lnTo>
                    <a:pt x="596835" y="948563"/>
                  </a:lnTo>
                  <a:close/>
                </a:path>
                <a:path w="6562090" h="3382645">
                  <a:moveTo>
                    <a:pt x="2041647" y="3142624"/>
                  </a:moveTo>
                  <a:lnTo>
                    <a:pt x="2036772" y="3190987"/>
                  </a:lnTo>
                  <a:lnTo>
                    <a:pt x="2022789" y="3236033"/>
                  </a:lnTo>
                  <a:lnTo>
                    <a:pt x="2000663" y="3276797"/>
                  </a:lnTo>
                  <a:lnTo>
                    <a:pt x="1971360" y="3312313"/>
                  </a:lnTo>
                  <a:lnTo>
                    <a:pt x="1935844" y="3341616"/>
                  </a:lnTo>
                  <a:lnTo>
                    <a:pt x="1895080" y="3363742"/>
                  </a:lnTo>
                  <a:lnTo>
                    <a:pt x="1850034" y="3377725"/>
                  </a:lnTo>
                  <a:lnTo>
                    <a:pt x="1801670" y="3382601"/>
                  </a:lnTo>
                  <a:lnTo>
                    <a:pt x="1753307" y="3377725"/>
                  </a:lnTo>
                  <a:lnTo>
                    <a:pt x="1708260" y="3363742"/>
                  </a:lnTo>
                  <a:lnTo>
                    <a:pt x="1667497" y="3341617"/>
                  </a:lnTo>
                  <a:lnTo>
                    <a:pt x="1631981" y="3312313"/>
                  </a:lnTo>
                  <a:lnTo>
                    <a:pt x="1602678" y="3276797"/>
                  </a:lnTo>
                  <a:lnTo>
                    <a:pt x="1580552" y="3236034"/>
                  </a:lnTo>
                  <a:lnTo>
                    <a:pt x="1566569" y="3190988"/>
                  </a:lnTo>
                  <a:lnTo>
                    <a:pt x="1561693" y="3142624"/>
                  </a:lnTo>
                  <a:lnTo>
                    <a:pt x="1566569" y="3094260"/>
                  </a:lnTo>
                  <a:lnTo>
                    <a:pt x="1580552" y="3049214"/>
                  </a:lnTo>
                  <a:lnTo>
                    <a:pt x="1602677" y="3008450"/>
                  </a:lnTo>
                  <a:lnTo>
                    <a:pt x="1631981" y="2972934"/>
                  </a:lnTo>
                  <a:lnTo>
                    <a:pt x="1667497" y="2943631"/>
                  </a:lnTo>
                  <a:lnTo>
                    <a:pt x="1708260" y="2921505"/>
                  </a:lnTo>
                  <a:lnTo>
                    <a:pt x="1753306" y="2907522"/>
                  </a:lnTo>
                  <a:lnTo>
                    <a:pt x="1801670" y="2902647"/>
                  </a:lnTo>
                  <a:lnTo>
                    <a:pt x="1850034" y="2907522"/>
                  </a:lnTo>
                  <a:lnTo>
                    <a:pt x="1895080" y="2921505"/>
                  </a:lnTo>
                  <a:lnTo>
                    <a:pt x="1935844" y="2943631"/>
                  </a:lnTo>
                  <a:lnTo>
                    <a:pt x="1971359" y="2972934"/>
                  </a:lnTo>
                  <a:lnTo>
                    <a:pt x="2000663" y="3008450"/>
                  </a:lnTo>
                  <a:lnTo>
                    <a:pt x="2022789" y="3049214"/>
                  </a:lnTo>
                  <a:lnTo>
                    <a:pt x="2036772" y="3094260"/>
                  </a:lnTo>
                  <a:lnTo>
                    <a:pt x="2041647" y="3142624"/>
                  </a:lnTo>
                  <a:close/>
                </a:path>
                <a:path w="6562090" h="3382645">
                  <a:moveTo>
                    <a:pt x="717129" y="1735620"/>
                  </a:moveTo>
                  <a:lnTo>
                    <a:pt x="666876" y="1736817"/>
                  </a:lnTo>
                  <a:lnTo>
                    <a:pt x="616836" y="1735716"/>
                  </a:lnTo>
                  <a:lnTo>
                    <a:pt x="567219" y="1732346"/>
                  </a:lnTo>
                  <a:lnTo>
                    <a:pt x="518237" y="1726737"/>
                  </a:lnTo>
                  <a:lnTo>
                    <a:pt x="470100" y="1718918"/>
                  </a:lnTo>
                  <a:lnTo>
                    <a:pt x="423019" y="1708918"/>
                  </a:lnTo>
                  <a:lnTo>
                    <a:pt x="377205" y="1696766"/>
                  </a:lnTo>
                  <a:lnTo>
                    <a:pt x="332869" y="1682492"/>
                  </a:lnTo>
                </a:path>
                <a:path w="6562090" h="3382645">
                  <a:moveTo>
                    <a:pt x="1056166" y="2317031"/>
                  </a:moveTo>
                  <a:lnTo>
                    <a:pt x="1015256" y="2325854"/>
                  </a:lnTo>
                  <a:lnTo>
                    <a:pt x="973508" y="2333047"/>
                  </a:lnTo>
                  <a:lnTo>
                    <a:pt x="931059" y="2338588"/>
                  </a:lnTo>
                  <a:lnTo>
                    <a:pt x="888044" y="2342459"/>
                  </a:lnTo>
                </a:path>
                <a:path w="6562090" h="3382645">
                  <a:moveTo>
                    <a:pt x="2504847" y="2596405"/>
                  </a:moveTo>
                  <a:lnTo>
                    <a:pt x="2475673" y="2568656"/>
                  </a:lnTo>
                  <a:lnTo>
                    <a:pt x="2449029" y="2540033"/>
                  </a:lnTo>
                  <a:lnTo>
                    <a:pt x="2424969" y="2510599"/>
                  </a:lnTo>
                  <a:lnTo>
                    <a:pt x="2403548" y="2480415"/>
                  </a:lnTo>
                </a:path>
                <a:path w="6562090" h="3382645">
                  <a:moveTo>
                    <a:pt x="4378121" y="2307166"/>
                  </a:moveTo>
                  <a:lnTo>
                    <a:pt x="4372228" y="2339432"/>
                  </a:lnTo>
                  <a:lnTo>
                    <a:pt x="4363507" y="2371443"/>
                  </a:lnTo>
                  <a:lnTo>
                    <a:pt x="4351982" y="2403135"/>
                  </a:lnTo>
                  <a:lnTo>
                    <a:pt x="4337672" y="2434438"/>
                  </a:lnTo>
                </a:path>
                <a:path w="6562090" h="3382645">
                  <a:moveTo>
                    <a:pt x="5182404" y="1520774"/>
                  </a:moveTo>
                  <a:lnTo>
                    <a:pt x="5241695" y="1539739"/>
                  </a:lnTo>
                  <a:lnTo>
                    <a:pt x="5297848" y="1561138"/>
                  </a:lnTo>
                  <a:lnTo>
                    <a:pt x="5350717" y="1584828"/>
                  </a:lnTo>
                  <a:lnTo>
                    <a:pt x="5400155" y="1610669"/>
                  </a:lnTo>
                  <a:lnTo>
                    <a:pt x="5446015" y="1638519"/>
                  </a:lnTo>
                  <a:lnTo>
                    <a:pt x="5488152" y="1668237"/>
                  </a:lnTo>
                  <a:lnTo>
                    <a:pt x="5526418" y="1699681"/>
                  </a:lnTo>
                  <a:lnTo>
                    <a:pt x="5560667" y="1732711"/>
                  </a:lnTo>
                  <a:lnTo>
                    <a:pt x="5590752" y="1767185"/>
                  </a:lnTo>
                  <a:lnTo>
                    <a:pt x="5616528" y="1802961"/>
                  </a:lnTo>
                  <a:lnTo>
                    <a:pt x="5637847" y="1839899"/>
                  </a:lnTo>
                  <a:lnTo>
                    <a:pt x="5654563" y="1877856"/>
                  </a:lnTo>
                  <a:lnTo>
                    <a:pt x="5666529" y="1916693"/>
                  </a:lnTo>
                  <a:lnTo>
                    <a:pt x="5673600" y="1956267"/>
                  </a:lnTo>
                  <a:lnTo>
                    <a:pt x="5675627" y="1996437"/>
                  </a:lnTo>
                </a:path>
                <a:path w="6562090" h="3382645">
                  <a:moveTo>
                    <a:pt x="6345750" y="1014156"/>
                  </a:moveTo>
                  <a:lnTo>
                    <a:pt x="6318996" y="1047896"/>
                  </a:lnTo>
                  <a:lnTo>
                    <a:pt x="6288084" y="1080209"/>
                  </a:lnTo>
                  <a:lnTo>
                    <a:pt x="6253178" y="1110960"/>
                  </a:lnTo>
                  <a:lnTo>
                    <a:pt x="6214441" y="1140017"/>
                  </a:lnTo>
                  <a:lnTo>
                    <a:pt x="6172037" y="1167248"/>
                  </a:lnTo>
                  <a:lnTo>
                    <a:pt x="6126130" y="1192518"/>
                  </a:lnTo>
                </a:path>
                <a:path w="6562090" h="3382645">
                  <a:moveTo>
                    <a:pt x="5818763" y="352352"/>
                  </a:moveTo>
                  <a:lnTo>
                    <a:pt x="5824210" y="373268"/>
                  </a:lnTo>
                  <a:lnTo>
                    <a:pt x="5827962" y="394303"/>
                  </a:lnTo>
                  <a:lnTo>
                    <a:pt x="5830013" y="415422"/>
                  </a:lnTo>
                  <a:lnTo>
                    <a:pt x="5830359" y="436588"/>
                  </a:lnTo>
                </a:path>
                <a:path w="6562090" h="3382645">
                  <a:moveTo>
                    <a:pt x="4416197" y="254095"/>
                  </a:moveTo>
                  <a:lnTo>
                    <a:pt x="4439380" y="225469"/>
                  </a:lnTo>
                  <a:lnTo>
                    <a:pt x="4465932" y="197952"/>
                  </a:lnTo>
                  <a:lnTo>
                    <a:pt x="4495744" y="171650"/>
                  </a:lnTo>
                  <a:lnTo>
                    <a:pt x="4528705" y="146669"/>
                  </a:lnTo>
                </a:path>
                <a:path w="6562090" h="3382645">
                  <a:moveTo>
                    <a:pt x="3363893" y="305291"/>
                  </a:moveTo>
                  <a:lnTo>
                    <a:pt x="3373885" y="281402"/>
                  </a:lnTo>
                  <a:lnTo>
                    <a:pt x="3386325" y="257953"/>
                  </a:lnTo>
                  <a:lnTo>
                    <a:pt x="3401171" y="235011"/>
                  </a:lnTo>
                  <a:lnTo>
                    <a:pt x="3418385" y="212643"/>
                  </a:lnTo>
                </a:path>
                <a:path w="6562090" h="3382645">
                  <a:moveTo>
                    <a:pt x="2128948" y="336754"/>
                  </a:moveTo>
                  <a:lnTo>
                    <a:pt x="2181598" y="356508"/>
                  </a:lnTo>
                  <a:lnTo>
                    <a:pt x="2232103" y="378115"/>
                  </a:lnTo>
                  <a:lnTo>
                    <a:pt x="2280326" y="401512"/>
                  </a:lnTo>
                  <a:lnTo>
                    <a:pt x="2326131" y="426637"/>
                  </a:lnTo>
                </a:path>
                <a:path w="6562090" h="3382645">
                  <a:moveTo>
                    <a:pt x="631269" y="1043154"/>
                  </a:moveTo>
                  <a:lnTo>
                    <a:pt x="620326" y="1019831"/>
                  </a:lnTo>
                  <a:lnTo>
                    <a:pt x="610936" y="996277"/>
                  </a:lnTo>
                  <a:lnTo>
                    <a:pt x="603110" y="972519"/>
                  </a:lnTo>
                  <a:lnTo>
                    <a:pt x="596858" y="948586"/>
                  </a:lnTo>
                </a:path>
              </a:pathLst>
            </a:custGeom>
            <a:ln w="381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2002745" y="4526877"/>
            <a:ext cx="198120" cy="198120"/>
            <a:chOff x="2002745" y="4526877"/>
            <a:chExt cx="198120" cy="198120"/>
          </a:xfrm>
        </p:grpSpPr>
        <p:pic>
          <p:nvPicPr>
            <p:cNvPr id="10" name="object 1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021795" y="4545927"/>
              <a:ext cx="159984" cy="159984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002745" y="4526877"/>
              <a:ext cx="198084" cy="198084"/>
            </a:xfrm>
            <a:prstGeom prst="rect">
              <a:avLst/>
            </a:prstGeom>
          </p:spPr>
        </p:pic>
      </p:grpSp>
      <p:grpSp>
        <p:nvGrpSpPr>
          <p:cNvPr id="12" name="object 12"/>
          <p:cNvGrpSpPr/>
          <p:nvPr/>
        </p:nvGrpSpPr>
        <p:grpSpPr>
          <a:xfrm>
            <a:off x="2239259" y="4080780"/>
            <a:ext cx="358140" cy="358140"/>
            <a:chOff x="2239259" y="4080780"/>
            <a:chExt cx="358140" cy="358140"/>
          </a:xfrm>
        </p:grpSpPr>
        <p:sp>
          <p:nvSpPr>
            <p:cNvPr id="13" name="object 13"/>
            <p:cNvSpPr/>
            <p:nvPr/>
          </p:nvSpPr>
          <p:spPr>
            <a:xfrm>
              <a:off x="2258309" y="4099830"/>
              <a:ext cx="320040" cy="320040"/>
            </a:xfrm>
            <a:custGeom>
              <a:rect l="l" t="t" r="r" b="b"/>
              <a:pathLst>
                <a:path w="320039" h="320039">
                  <a:moveTo>
                    <a:pt x="159984" y="319969"/>
                  </a:moveTo>
                  <a:lnTo>
                    <a:pt x="109417" y="311813"/>
                  </a:lnTo>
                  <a:lnTo>
                    <a:pt x="65499" y="289101"/>
                  </a:lnTo>
                  <a:lnTo>
                    <a:pt x="30867" y="254469"/>
                  </a:lnTo>
                  <a:lnTo>
                    <a:pt x="8156" y="210552"/>
                  </a:lnTo>
                  <a:lnTo>
                    <a:pt x="0" y="159984"/>
                  </a:lnTo>
                  <a:lnTo>
                    <a:pt x="8156" y="109416"/>
                  </a:lnTo>
                  <a:lnTo>
                    <a:pt x="30867" y="65499"/>
                  </a:lnTo>
                  <a:lnTo>
                    <a:pt x="65499" y="30867"/>
                  </a:lnTo>
                  <a:lnTo>
                    <a:pt x="109417" y="8156"/>
                  </a:lnTo>
                  <a:lnTo>
                    <a:pt x="159984" y="0"/>
                  </a:lnTo>
                  <a:lnTo>
                    <a:pt x="210552" y="8156"/>
                  </a:lnTo>
                  <a:lnTo>
                    <a:pt x="254469" y="30867"/>
                  </a:lnTo>
                  <a:lnTo>
                    <a:pt x="289101" y="65499"/>
                  </a:lnTo>
                  <a:lnTo>
                    <a:pt x="311813" y="109417"/>
                  </a:lnTo>
                  <a:lnTo>
                    <a:pt x="319969" y="159984"/>
                  </a:lnTo>
                  <a:lnTo>
                    <a:pt x="311813" y="210552"/>
                  </a:lnTo>
                  <a:lnTo>
                    <a:pt x="289101" y="254469"/>
                  </a:lnTo>
                  <a:lnTo>
                    <a:pt x="254469" y="289101"/>
                  </a:lnTo>
                  <a:lnTo>
                    <a:pt x="210552" y="311813"/>
                  </a:lnTo>
                  <a:lnTo>
                    <a:pt x="159984" y="319969"/>
                  </a:lnTo>
                  <a:close/>
                </a:path>
              </a:pathLst>
            </a:custGeom>
            <a:solidFill>
              <a:srgbClr val="E7E6E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2258309" y="4099830"/>
              <a:ext cx="320040" cy="320040"/>
            </a:xfrm>
            <a:custGeom>
              <a:rect l="l" t="t" r="r" b="b"/>
              <a:pathLst>
                <a:path w="320039" h="320039">
                  <a:moveTo>
                    <a:pt x="319969" y="159984"/>
                  </a:moveTo>
                  <a:lnTo>
                    <a:pt x="311813" y="210552"/>
                  </a:lnTo>
                  <a:lnTo>
                    <a:pt x="289101" y="254469"/>
                  </a:lnTo>
                  <a:lnTo>
                    <a:pt x="254469" y="289101"/>
                  </a:lnTo>
                  <a:lnTo>
                    <a:pt x="210552" y="311813"/>
                  </a:lnTo>
                  <a:lnTo>
                    <a:pt x="159984" y="319969"/>
                  </a:lnTo>
                  <a:lnTo>
                    <a:pt x="109417" y="311813"/>
                  </a:lnTo>
                  <a:lnTo>
                    <a:pt x="65499" y="289101"/>
                  </a:lnTo>
                  <a:lnTo>
                    <a:pt x="30867" y="254469"/>
                  </a:lnTo>
                  <a:lnTo>
                    <a:pt x="8156" y="210552"/>
                  </a:lnTo>
                  <a:lnTo>
                    <a:pt x="0" y="159984"/>
                  </a:lnTo>
                  <a:lnTo>
                    <a:pt x="8156" y="109417"/>
                  </a:lnTo>
                  <a:lnTo>
                    <a:pt x="30867" y="65499"/>
                  </a:lnTo>
                  <a:lnTo>
                    <a:pt x="65499" y="30867"/>
                  </a:lnTo>
                  <a:lnTo>
                    <a:pt x="109417" y="8156"/>
                  </a:lnTo>
                  <a:lnTo>
                    <a:pt x="159984" y="0"/>
                  </a:lnTo>
                  <a:lnTo>
                    <a:pt x="210552" y="8156"/>
                  </a:lnTo>
                  <a:lnTo>
                    <a:pt x="254469" y="30867"/>
                  </a:lnTo>
                  <a:lnTo>
                    <a:pt x="289101" y="65499"/>
                  </a:lnTo>
                  <a:lnTo>
                    <a:pt x="311813" y="109416"/>
                  </a:lnTo>
                  <a:lnTo>
                    <a:pt x="319969" y="159984"/>
                  </a:lnTo>
                  <a:close/>
                </a:path>
              </a:pathLst>
            </a:custGeom>
            <a:ln w="3809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>
            <a:spLocks noGrp="1"/>
          </p:cNvSpPr>
          <p:nvPr>
            <p:ph type="title"/>
          </p:nvPr>
        </p:nvSpPr>
        <p:spPr>
          <a:xfrm>
            <a:off x="2063589" y="1059364"/>
            <a:ext cx="4043045" cy="1671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ctr">
              <a:lnSpc>
                <a:spcPct val="100000"/>
              </a:lnSpc>
              <a:spcBef>
                <a:spcPts val="100"/>
              </a:spcBef>
            </a:pPr>
            <a:r>
              <a:rPr i="1">
                <a:solidFill>
                  <a:srgbClr val="000000"/>
                </a:solidFill>
                <a:latin typeface="Constantia"/>
                <a:cs typeface="Constantia"/>
              </a:rPr>
              <a:t>Can</a:t>
            </a:r>
            <a:r>
              <a:rPr i="1" spc="-20">
                <a:solidFill>
                  <a:srgbClr val="000000"/>
                </a:solidFill>
                <a:latin typeface="Constantia"/>
                <a:cs typeface="Constantia"/>
              </a:rPr>
              <a:t> </a:t>
            </a:r>
            <a:r>
              <a:rPr i="1">
                <a:solidFill>
                  <a:srgbClr val="000000"/>
                </a:solidFill>
                <a:latin typeface="Constantia"/>
                <a:cs typeface="Constantia"/>
              </a:rPr>
              <a:t>you</a:t>
            </a:r>
            <a:r>
              <a:rPr i="1" spc="-15">
                <a:solidFill>
                  <a:srgbClr val="000000"/>
                </a:solidFill>
                <a:latin typeface="Constantia"/>
                <a:cs typeface="Constantia"/>
              </a:rPr>
              <a:t> </a:t>
            </a:r>
            <a:r>
              <a:rPr i="1">
                <a:solidFill>
                  <a:srgbClr val="000000"/>
                </a:solidFill>
                <a:latin typeface="Constantia"/>
                <a:cs typeface="Constantia"/>
              </a:rPr>
              <a:t>name</a:t>
            </a:r>
            <a:r>
              <a:rPr i="1" spc="-15">
                <a:solidFill>
                  <a:srgbClr val="000000"/>
                </a:solidFill>
                <a:latin typeface="Constantia"/>
                <a:cs typeface="Constantia"/>
              </a:rPr>
              <a:t> </a:t>
            </a:r>
            <a:r>
              <a:rPr i="1" spc="-25">
                <a:solidFill>
                  <a:srgbClr val="000000"/>
                </a:solidFill>
                <a:latin typeface="Constantia"/>
                <a:cs typeface="Constantia"/>
              </a:rPr>
              <a:t>any </a:t>
            </a:r>
            <a:r>
              <a:rPr i="1">
                <a:solidFill>
                  <a:srgbClr val="000000"/>
                </a:solidFill>
                <a:latin typeface="Constantia"/>
                <a:cs typeface="Constantia"/>
              </a:rPr>
              <a:t>Chinese</a:t>
            </a:r>
            <a:r>
              <a:rPr i="1" spc="-35">
                <a:solidFill>
                  <a:srgbClr val="000000"/>
                </a:solidFill>
                <a:latin typeface="Constantia"/>
                <a:cs typeface="Constantia"/>
              </a:rPr>
              <a:t> </a:t>
            </a:r>
            <a:r>
              <a:rPr i="1">
                <a:solidFill>
                  <a:srgbClr val="000000"/>
                </a:solidFill>
                <a:latin typeface="Constantia"/>
                <a:cs typeface="Constantia"/>
              </a:rPr>
              <a:t>or</a:t>
            </a:r>
            <a:r>
              <a:rPr i="1" spc="-25">
                <a:solidFill>
                  <a:srgbClr val="000000"/>
                </a:solidFill>
                <a:latin typeface="Constantia"/>
                <a:cs typeface="Constantia"/>
              </a:rPr>
              <a:t> </a:t>
            </a:r>
            <a:r>
              <a:rPr i="1" spc="-10">
                <a:solidFill>
                  <a:srgbClr val="000000"/>
                </a:solidFill>
                <a:latin typeface="Constantia"/>
                <a:cs typeface="Constantia"/>
              </a:rPr>
              <a:t>Foreign festivals?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3115256" y="2115450"/>
            <a:ext cx="2486025" cy="1403985"/>
            <a:chOff x="3115256" y="2115450"/>
            <a:chExt cx="2486025" cy="1403985"/>
          </a:xfrm>
        </p:grpSpPr>
        <p:sp>
          <p:nvSpPr>
            <p:cNvPr id="3" name="object 3"/>
            <p:cNvSpPr/>
            <p:nvPr/>
          </p:nvSpPr>
          <p:spPr>
            <a:xfrm>
              <a:off x="3133530" y="2131489"/>
              <a:ext cx="2448560" cy="1371600"/>
            </a:xfrm>
            <a:custGeom>
              <a:rect l="l" t="t" r="r" b="b"/>
              <a:pathLst>
                <a:path w="2448560" h="1371600">
                  <a:moveTo>
                    <a:pt x="2448026" y="621389"/>
                  </a:moveTo>
                  <a:lnTo>
                    <a:pt x="287" y="749670"/>
                  </a:lnTo>
                  <a:lnTo>
                    <a:pt x="0" y="715528"/>
                  </a:lnTo>
                  <a:lnTo>
                    <a:pt x="2684" y="681664"/>
                  </a:lnTo>
                  <a:lnTo>
                    <a:pt x="16694" y="614942"/>
                  </a:lnTo>
                  <a:lnTo>
                    <a:pt x="41774" y="549843"/>
                  </a:lnTo>
                  <a:lnTo>
                    <a:pt x="77379" y="486712"/>
                  </a:lnTo>
                  <a:lnTo>
                    <a:pt x="122964" y="425889"/>
                  </a:lnTo>
                  <a:lnTo>
                    <a:pt x="149329" y="396450"/>
                  </a:lnTo>
                  <a:lnTo>
                    <a:pt x="177985" y="367717"/>
                  </a:lnTo>
                  <a:lnTo>
                    <a:pt x="208863" y="339732"/>
                  </a:lnTo>
                  <a:lnTo>
                    <a:pt x="241896" y="312538"/>
                  </a:lnTo>
                  <a:lnTo>
                    <a:pt x="277016" y="286178"/>
                  </a:lnTo>
                  <a:lnTo>
                    <a:pt x="314155" y="260694"/>
                  </a:lnTo>
                  <a:lnTo>
                    <a:pt x="353244" y="236130"/>
                  </a:lnTo>
                  <a:lnTo>
                    <a:pt x="394215" y="212528"/>
                  </a:lnTo>
                  <a:lnTo>
                    <a:pt x="437001" y="189931"/>
                  </a:lnTo>
                  <a:lnTo>
                    <a:pt x="481533" y="168382"/>
                  </a:lnTo>
                  <a:lnTo>
                    <a:pt x="527743" y="147923"/>
                  </a:lnTo>
                  <a:lnTo>
                    <a:pt x="575564" y="128598"/>
                  </a:lnTo>
                  <a:lnTo>
                    <a:pt x="624926" y="110448"/>
                  </a:lnTo>
                  <a:lnTo>
                    <a:pt x="675763" y="93518"/>
                  </a:lnTo>
                  <a:lnTo>
                    <a:pt x="728006" y="77849"/>
                  </a:lnTo>
                  <a:lnTo>
                    <a:pt x="781586" y="63484"/>
                  </a:lnTo>
                  <a:lnTo>
                    <a:pt x="836436" y="50466"/>
                  </a:lnTo>
                  <a:lnTo>
                    <a:pt x="892489" y="38839"/>
                  </a:lnTo>
                  <a:lnTo>
                    <a:pt x="949675" y="28644"/>
                  </a:lnTo>
                  <a:lnTo>
                    <a:pt x="1007927" y="19924"/>
                  </a:lnTo>
                  <a:lnTo>
                    <a:pt x="1067178" y="12723"/>
                  </a:lnTo>
                  <a:lnTo>
                    <a:pt x="1127367" y="7082"/>
                  </a:lnTo>
                  <a:lnTo>
                    <a:pt x="1188389" y="3047"/>
                  </a:lnTo>
                  <a:lnTo>
                    <a:pt x="1249521" y="680"/>
                  </a:lnTo>
                  <a:lnTo>
                    <a:pt x="1309957" y="0"/>
                  </a:lnTo>
                  <a:lnTo>
                    <a:pt x="1369634" y="968"/>
                  </a:lnTo>
                  <a:lnTo>
                    <a:pt x="1428477" y="3551"/>
                  </a:lnTo>
                  <a:lnTo>
                    <a:pt x="1486415" y="7713"/>
                  </a:lnTo>
                  <a:lnTo>
                    <a:pt x="1543375" y="13418"/>
                  </a:lnTo>
                  <a:lnTo>
                    <a:pt x="1599285" y="20631"/>
                  </a:lnTo>
                  <a:lnTo>
                    <a:pt x="1654073" y="29316"/>
                  </a:lnTo>
                  <a:lnTo>
                    <a:pt x="1707667" y="39438"/>
                  </a:lnTo>
                  <a:lnTo>
                    <a:pt x="1759995" y="50963"/>
                  </a:lnTo>
                  <a:lnTo>
                    <a:pt x="1810984" y="63853"/>
                  </a:lnTo>
                  <a:lnTo>
                    <a:pt x="1860562" y="78074"/>
                  </a:lnTo>
                  <a:lnTo>
                    <a:pt x="1908658" y="93590"/>
                  </a:lnTo>
                  <a:lnTo>
                    <a:pt x="1955198" y="110367"/>
                  </a:lnTo>
                  <a:lnTo>
                    <a:pt x="2000111" y="128368"/>
                  </a:lnTo>
                  <a:lnTo>
                    <a:pt x="2043325" y="147558"/>
                  </a:lnTo>
                  <a:lnTo>
                    <a:pt x="2084768" y="167901"/>
                  </a:lnTo>
                  <a:lnTo>
                    <a:pt x="2124366" y="189363"/>
                  </a:lnTo>
                  <a:lnTo>
                    <a:pt x="2162049" y="211908"/>
                  </a:lnTo>
                  <a:lnTo>
                    <a:pt x="2197744" y="235500"/>
                  </a:lnTo>
                  <a:lnTo>
                    <a:pt x="2231378" y="260104"/>
                  </a:lnTo>
                  <a:lnTo>
                    <a:pt x="2262880" y="285684"/>
                  </a:lnTo>
                  <a:lnTo>
                    <a:pt x="2292178" y="312206"/>
                  </a:lnTo>
                  <a:lnTo>
                    <a:pt x="2319198" y="339633"/>
                  </a:lnTo>
                  <a:lnTo>
                    <a:pt x="2366121" y="397063"/>
                  </a:lnTo>
                  <a:lnTo>
                    <a:pt x="2403071" y="457691"/>
                  </a:lnTo>
                  <a:lnTo>
                    <a:pt x="2429471" y="521232"/>
                  </a:lnTo>
                  <a:lnTo>
                    <a:pt x="2444743" y="587405"/>
                  </a:lnTo>
                  <a:lnTo>
                    <a:pt x="2448026" y="621389"/>
                  </a:lnTo>
                  <a:close/>
                </a:path>
                <a:path w="2448560" h="1371600">
                  <a:moveTo>
                    <a:pt x="1259923" y="1368011"/>
                  </a:moveTo>
                  <a:lnTo>
                    <a:pt x="1198796" y="1370377"/>
                  </a:lnTo>
                  <a:lnTo>
                    <a:pt x="1138358" y="1371058"/>
                  </a:lnTo>
                  <a:lnTo>
                    <a:pt x="1078681" y="1370089"/>
                  </a:lnTo>
                  <a:lnTo>
                    <a:pt x="1019838" y="1367507"/>
                  </a:lnTo>
                  <a:lnTo>
                    <a:pt x="961900" y="1363345"/>
                  </a:lnTo>
                  <a:lnTo>
                    <a:pt x="904939" y="1357640"/>
                  </a:lnTo>
                  <a:lnTo>
                    <a:pt x="849029" y="1350427"/>
                  </a:lnTo>
                  <a:lnTo>
                    <a:pt x="794240" y="1341742"/>
                  </a:lnTo>
                  <a:lnTo>
                    <a:pt x="740646" y="1331619"/>
                  </a:lnTo>
                  <a:lnTo>
                    <a:pt x="688319" y="1320095"/>
                  </a:lnTo>
                  <a:lnTo>
                    <a:pt x="637329" y="1307205"/>
                  </a:lnTo>
                  <a:lnTo>
                    <a:pt x="587751" y="1292984"/>
                  </a:lnTo>
                  <a:lnTo>
                    <a:pt x="539655" y="1277468"/>
                  </a:lnTo>
                  <a:lnTo>
                    <a:pt x="493115" y="1260691"/>
                  </a:lnTo>
                  <a:lnTo>
                    <a:pt x="448201" y="1242690"/>
                  </a:lnTo>
                  <a:lnTo>
                    <a:pt x="404988" y="1223500"/>
                  </a:lnTo>
                  <a:lnTo>
                    <a:pt x="363545" y="1203157"/>
                  </a:lnTo>
                  <a:lnTo>
                    <a:pt x="323946" y="1181695"/>
                  </a:lnTo>
                  <a:lnTo>
                    <a:pt x="286264" y="1159150"/>
                  </a:lnTo>
                  <a:lnTo>
                    <a:pt x="250569" y="1135558"/>
                  </a:lnTo>
                  <a:lnTo>
                    <a:pt x="216934" y="1110954"/>
                  </a:lnTo>
                  <a:lnTo>
                    <a:pt x="185432" y="1085374"/>
                  </a:lnTo>
                  <a:lnTo>
                    <a:pt x="156135" y="1058852"/>
                  </a:lnTo>
                  <a:lnTo>
                    <a:pt x="129114" y="1031425"/>
                  </a:lnTo>
                  <a:lnTo>
                    <a:pt x="82191" y="973995"/>
                  </a:lnTo>
                  <a:lnTo>
                    <a:pt x="45241" y="913368"/>
                  </a:lnTo>
                  <a:lnTo>
                    <a:pt x="18841" y="849826"/>
                  </a:lnTo>
                  <a:lnTo>
                    <a:pt x="3568" y="783653"/>
                  </a:lnTo>
                  <a:lnTo>
                    <a:pt x="285" y="749669"/>
                  </a:lnTo>
                  <a:lnTo>
                    <a:pt x="2448026" y="621389"/>
                  </a:lnTo>
                  <a:lnTo>
                    <a:pt x="2445629" y="689393"/>
                  </a:lnTo>
                  <a:lnTo>
                    <a:pt x="2431618" y="756116"/>
                  </a:lnTo>
                  <a:lnTo>
                    <a:pt x="2406538" y="821214"/>
                  </a:lnTo>
                  <a:lnTo>
                    <a:pt x="2370934" y="884346"/>
                  </a:lnTo>
                  <a:lnTo>
                    <a:pt x="2325349" y="945169"/>
                  </a:lnTo>
                  <a:lnTo>
                    <a:pt x="2298984" y="974607"/>
                  </a:lnTo>
                  <a:lnTo>
                    <a:pt x="2270328" y="1003341"/>
                  </a:lnTo>
                  <a:lnTo>
                    <a:pt x="2239450" y="1031326"/>
                  </a:lnTo>
                  <a:lnTo>
                    <a:pt x="2206417" y="1058520"/>
                  </a:lnTo>
                  <a:lnTo>
                    <a:pt x="2171297" y="1084880"/>
                  </a:lnTo>
                  <a:lnTo>
                    <a:pt x="2134159" y="1110363"/>
                  </a:lnTo>
                  <a:lnTo>
                    <a:pt x="2095070" y="1134927"/>
                  </a:lnTo>
                  <a:lnTo>
                    <a:pt x="2054099" y="1158529"/>
                  </a:lnTo>
                  <a:lnTo>
                    <a:pt x="2011313" y="1181126"/>
                  </a:lnTo>
                  <a:lnTo>
                    <a:pt x="1966781" y="1202675"/>
                  </a:lnTo>
                  <a:lnTo>
                    <a:pt x="1920571" y="1223134"/>
                  </a:lnTo>
                  <a:lnTo>
                    <a:pt x="1872750" y="1242459"/>
                  </a:lnTo>
                  <a:lnTo>
                    <a:pt x="1823388" y="1260609"/>
                  </a:lnTo>
                  <a:lnTo>
                    <a:pt x="1772552" y="1277540"/>
                  </a:lnTo>
                  <a:lnTo>
                    <a:pt x="1720309" y="1293209"/>
                  </a:lnTo>
                  <a:lnTo>
                    <a:pt x="1666729" y="1307573"/>
                  </a:lnTo>
                  <a:lnTo>
                    <a:pt x="1611879" y="1320591"/>
                  </a:lnTo>
                  <a:lnTo>
                    <a:pt x="1555827" y="1332219"/>
                  </a:lnTo>
                  <a:lnTo>
                    <a:pt x="1498641" y="1342413"/>
                  </a:lnTo>
                  <a:lnTo>
                    <a:pt x="1440390" y="1351133"/>
                  </a:lnTo>
                  <a:lnTo>
                    <a:pt x="1381141" y="1358334"/>
                  </a:lnTo>
                  <a:lnTo>
                    <a:pt x="1320963" y="1363975"/>
                  </a:lnTo>
                  <a:lnTo>
                    <a:pt x="1259923" y="1368011"/>
                  </a:lnTo>
                  <a:close/>
                </a:path>
              </a:pathLst>
            </a:custGeom>
            <a:solidFill>
              <a:srgbClr val="CCFF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3115256" y="2115450"/>
              <a:ext cx="2486025" cy="1403985"/>
            </a:xfrm>
            <a:custGeom>
              <a:rect l="l" t="t" r="r" b="b"/>
              <a:pathLst>
                <a:path w="2486025" h="1403985">
                  <a:moveTo>
                    <a:pt x="1279752" y="1403608"/>
                  </a:moveTo>
                  <a:lnTo>
                    <a:pt x="1029521" y="1401757"/>
                  </a:lnTo>
                  <a:lnTo>
                    <a:pt x="797019" y="1375421"/>
                  </a:lnTo>
                  <a:lnTo>
                    <a:pt x="581978" y="1322370"/>
                  </a:lnTo>
                  <a:lnTo>
                    <a:pt x="395325" y="1248292"/>
                  </a:lnTo>
                  <a:lnTo>
                    <a:pt x="236948" y="1152901"/>
                  </a:lnTo>
                  <a:lnTo>
                    <a:pt x="113322" y="1039516"/>
                  </a:lnTo>
                  <a:lnTo>
                    <a:pt x="34304" y="910128"/>
                  </a:lnTo>
                  <a:lnTo>
                    <a:pt x="10493" y="839816"/>
                  </a:lnTo>
                  <a:lnTo>
                    <a:pt x="0" y="766945"/>
                  </a:lnTo>
                  <a:lnTo>
                    <a:pt x="2819" y="693376"/>
                  </a:lnTo>
                  <a:lnTo>
                    <a:pt x="19150" y="620960"/>
                  </a:lnTo>
                  <a:lnTo>
                    <a:pt x="84248" y="483941"/>
                  </a:lnTo>
                  <a:lnTo>
                    <a:pt x="195446" y="360444"/>
                  </a:lnTo>
                  <a:lnTo>
                    <a:pt x="340746" y="249196"/>
                  </a:lnTo>
                  <a:lnTo>
                    <a:pt x="520686" y="153747"/>
                  </a:lnTo>
                  <a:lnTo>
                    <a:pt x="729050" y="78491"/>
                  </a:lnTo>
                  <a:lnTo>
                    <a:pt x="957526" y="27997"/>
                  </a:lnTo>
                  <a:lnTo>
                    <a:pt x="1206192" y="0"/>
                  </a:lnTo>
                  <a:lnTo>
                    <a:pt x="1419218" y="1575"/>
                  </a:lnTo>
                  <a:lnTo>
                    <a:pt x="1206858" y="12705"/>
                  </a:lnTo>
                  <a:lnTo>
                    <a:pt x="959612" y="40542"/>
                  </a:lnTo>
                  <a:lnTo>
                    <a:pt x="732592" y="90715"/>
                  </a:lnTo>
                  <a:lnTo>
                    <a:pt x="525844" y="165387"/>
                  </a:lnTo>
                  <a:lnTo>
                    <a:pt x="347629" y="259921"/>
                  </a:lnTo>
                  <a:lnTo>
                    <a:pt x="204098" y="369814"/>
                  </a:lnTo>
                  <a:lnTo>
                    <a:pt x="94925" y="491063"/>
                  </a:lnTo>
                  <a:lnTo>
                    <a:pt x="31228" y="625133"/>
                  </a:lnTo>
                  <a:lnTo>
                    <a:pt x="15465" y="695030"/>
                  </a:lnTo>
                  <a:lnTo>
                    <a:pt x="12734" y="766278"/>
                  </a:lnTo>
                  <a:lnTo>
                    <a:pt x="22897" y="836849"/>
                  </a:lnTo>
                  <a:lnTo>
                    <a:pt x="45880" y="904716"/>
                  </a:lnTo>
                  <a:lnTo>
                    <a:pt x="123227" y="1031368"/>
                  </a:lnTo>
                  <a:lnTo>
                    <a:pt x="244593" y="1142679"/>
                  </a:lnTo>
                  <a:lnTo>
                    <a:pt x="400982" y="1236873"/>
                  </a:lnTo>
                  <a:lnTo>
                    <a:pt x="585860" y="1310246"/>
                  </a:lnTo>
                  <a:lnTo>
                    <a:pt x="799264" y="1362894"/>
                  </a:lnTo>
                  <a:lnTo>
                    <a:pt x="1030285" y="1389062"/>
                  </a:lnTo>
                  <a:lnTo>
                    <a:pt x="1279086" y="1390903"/>
                  </a:lnTo>
                  <a:lnTo>
                    <a:pt x="1491446" y="1379773"/>
                  </a:lnTo>
                  <a:lnTo>
                    <a:pt x="1279752" y="1403608"/>
                  </a:lnTo>
                  <a:close/>
                </a:path>
                <a:path w="2486025" h="1403985">
                  <a:moveTo>
                    <a:pt x="1491446" y="1379773"/>
                  </a:moveTo>
                  <a:lnTo>
                    <a:pt x="1279086" y="1390903"/>
                  </a:lnTo>
                  <a:lnTo>
                    <a:pt x="1526332" y="1363065"/>
                  </a:lnTo>
                  <a:lnTo>
                    <a:pt x="1753352" y="1312892"/>
                  </a:lnTo>
                  <a:lnTo>
                    <a:pt x="1960084" y="1238226"/>
                  </a:lnTo>
                  <a:lnTo>
                    <a:pt x="2136280" y="1145930"/>
                  </a:lnTo>
                  <a:lnTo>
                    <a:pt x="2281966" y="1035905"/>
                  </a:lnTo>
                  <a:lnTo>
                    <a:pt x="2391032" y="912517"/>
                  </a:lnTo>
                  <a:lnTo>
                    <a:pt x="2454717" y="778474"/>
                  </a:lnTo>
                  <a:lnTo>
                    <a:pt x="2470480" y="708577"/>
                  </a:lnTo>
                  <a:lnTo>
                    <a:pt x="2473210" y="637330"/>
                  </a:lnTo>
                  <a:lnTo>
                    <a:pt x="2463047" y="566758"/>
                  </a:lnTo>
                  <a:lnTo>
                    <a:pt x="2440064" y="498892"/>
                  </a:lnTo>
                  <a:lnTo>
                    <a:pt x="2362702" y="372214"/>
                  </a:lnTo>
                  <a:lnTo>
                    <a:pt x="2241452" y="263041"/>
                  </a:lnTo>
                  <a:lnTo>
                    <a:pt x="2087221" y="168753"/>
                  </a:lnTo>
                  <a:lnTo>
                    <a:pt x="1900100" y="93365"/>
                  </a:lnTo>
                  <a:lnTo>
                    <a:pt x="1686680" y="40713"/>
                  </a:lnTo>
                  <a:lnTo>
                    <a:pt x="1455659" y="14545"/>
                  </a:lnTo>
                  <a:lnTo>
                    <a:pt x="1206858" y="12705"/>
                  </a:lnTo>
                  <a:lnTo>
                    <a:pt x="1419218" y="1575"/>
                  </a:lnTo>
                  <a:lnTo>
                    <a:pt x="1688925" y="28186"/>
                  </a:lnTo>
                  <a:lnTo>
                    <a:pt x="1904014" y="81250"/>
                  </a:lnTo>
                  <a:lnTo>
                    <a:pt x="2092945" y="157367"/>
                  </a:lnTo>
                  <a:lnTo>
                    <a:pt x="2249078" y="252818"/>
                  </a:lnTo>
                  <a:lnTo>
                    <a:pt x="2372576" y="364015"/>
                  </a:lnTo>
                  <a:lnTo>
                    <a:pt x="2451640" y="493479"/>
                  </a:lnTo>
                  <a:lnTo>
                    <a:pt x="2475451" y="563791"/>
                  </a:lnTo>
                  <a:lnTo>
                    <a:pt x="2485945" y="636662"/>
                  </a:lnTo>
                  <a:lnTo>
                    <a:pt x="2483126" y="710231"/>
                  </a:lnTo>
                  <a:lnTo>
                    <a:pt x="2466794" y="782647"/>
                  </a:lnTo>
                  <a:lnTo>
                    <a:pt x="2401734" y="919585"/>
                  </a:lnTo>
                  <a:lnTo>
                    <a:pt x="2290637" y="1045271"/>
                  </a:lnTo>
                  <a:lnTo>
                    <a:pt x="2143099" y="1156695"/>
                  </a:lnTo>
                  <a:lnTo>
                    <a:pt x="1965211" y="1249878"/>
                  </a:lnTo>
                  <a:lnTo>
                    <a:pt x="1756894" y="1325116"/>
                  </a:lnTo>
                  <a:lnTo>
                    <a:pt x="1528418" y="1375611"/>
                  </a:lnTo>
                  <a:lnTo>
                    <a:pt x="1491446" y="1379773"/>
                  </a:lnTo>
                  <a:close/>
                </a:path>
                <a:path w="2486025" h="1403985">
                  <a:moveTo>
                    <a:pt x="1278420" y="1378197"/>
                  </a:moveTo>
                  <a:lnTo>
                    <a:pt x="1031049" y="1376367"/>
                  </a:lnTo>
                  <a:lnTo>
                    <a:pt x="801509" y="1350368"/>
                  </a:lnTo>
                  <a:lnTo>
                    <a:pt x="589741" y="1298123"/>
                  </a:lnTo>
                  <a:lnTo>
                    <a:pt x="406638" y="1225455"/>
                  </a:lnTo>
                  <a:lnTo>
                    <a:pt x="252237" y="1132458"/>
                  </a:lnTo>
                  <a:lnTo>
                    <a:pt x="133132" y="1023219"/>
                  </a:lnTo>
                  <a:lnTo>
                    <a:pt x="57455" y="899303"/>
                  </a:lnTo>
                  <a:lnTo>
                    <a:pt x="35301" y="833882"/>
                  </a:lnTo>
                  <a:lnTo>
                    <a:pt x="25469" y="765610"/>
                  </a:lnTo>
                  <a:lnTo>
                    <a:pt x="28110" y="696684"/>
                  </a:lnTo>
                  <a:lnTo>
                    <a:pt x="43305" y="629306"/>
                  </a:lnTo>
                  <a:lnTo>
                    <a:pt x="105602" y="498185"/>
                  </a:lnTo>
                  <a:lnTo>
                    <a:pt x="212751" y="379184"/>
                  </a:lnTo>
                  <a:lnTo>
                    <a:pt x="354512" y="270646"/>
                  </a:lnTo>
                  <a:lnTo>
                    <a:pt x="531003" y="177027"/>
                  </a:lnTo>
                  <a:lnTo>
                    <a:pt x="736134" y="102938"/>
                  </a:lnTo>
                  <a:lnTo>
                    <a:pt x="961699" y="53087"/>
                  </a:lnTo>
                  <a:lnTo>
                    <a:pt x="1207524" y="25410"/>
                  </a:lnTo>
                  <a:lnTo>
                    <a:pt x="1420549" y="26986"/>
                  </a:lnTo>
                  <a:lnTo>
                    <a:pt x="1208190" y="38115"/>
                  </a:lnTo>
                  <a:lnTo>
                    <a:pt x="963785" y="65632"/>
                  </a:lnTo>
                  <a:lnTo>
                    <a:pt x="739676" y="115162"/>
                  </a:lnTo>
                  <a:lnTo>
                    <a:pt x="536161" y="188666"/>
                  </a:lnTo>
                  <a:lnTo>
                    <a:pt x="361395" y="281372"/>
                  </a:lnTo>
                  <a:lnTo>
                    <a:pt x="221403" y="388554"/>
                  </a:lnTo>
                  <a:lnTo>
                    <a:pt x="116278" y="505308"/>
                  </a:lnTo>
                  <a:lnTo>
                    <a:pt x="55383" y="633479"/>
                  </a:lnTo>
                  <a:lnTo>
                    <a:pt x="40756" y="698338"/>
                  </a:lnTo>
                  <a:lnTo>
                    <a:pt x="38204" y="764943"/>
                  </a:lnTo>
                  <a:lnTo>
                    <a:pt x="47705" y="830916"/>
                  </a:lnTo>
                  <a:lnTo>
                    <a:pt x="69031" y="893891"/>
                  </a:lnTo>
                  <a:lnTo>
                    <a:pt x="143036" y="1015071"/>
                  </a:lnTo>
                  <a:lnTo>
                    <a:pt x="259882" y="1122237"/>
                  </a:lnTo>
                  <a:lnTo>
                    <a:pt x="412295" y="1214036"/>
                  </a:lnTo>
                  <a:lnTo>
                    <a:pt x="593622" y="1286000"/>
                  </a:lnTo>
                  <a:lnTo>
                    <a:pt x="803754" y="1337841"/>
                  </a:lnTo>
                  <a:lnTo>
                    <a:pt x="1031813" y="1363673"/>
                  </a:lnTo>
                  <a:lnTo>
                    <a:pt x="1277755" y="1365492"/>
                  </a:lnTo>
                  <a:lnTo>
                    <a:pt x="1490111" y="1354363"/>
                  </a:lnTo>
                  <a:lnTo>
                    <a:pt x="1278420" y="1378197"/>
                  </a:lnTo>
                  <a:close/>
                </a:path>
                <a:path w="2486025" h="1403985">
                  <a:moveTo>
                    <a:pt x="1490111" y="1354363"/>
                  </a:moveTo>
                  <a:lnTo>
                    <a:pt x="1277755" y="1365492"/>
                  </a:lnTo>
                  <a:lnTo>
                    <a:pt x="1522158" y="1337975"/>
                  </a:lnTo>
                  <a:lnTo>
                    <a:pt x="1746268" y="1288446"/>
                  </a:lnTo>
                  <a:lnTo>
                    <a:pt x="1949830" y="1214924"/>
                  </a:lnTo>
                  <a:lnTo>
                    <a:pt x="2122642" y="1124401"/>
                  </a:lnTo>
                  <a:lnTo>
                    <a:pt x="2264624" y="1017173"/>
                  </a:lnTo>
                  <a:lnTo>
                    <a:pt x="2369628" y="898380"/>
                  </a:lnTo>
                  <a:lnTo>
                    <a:pt x="2430561" y="770128"/>
                  </a:lnTo>
                  <a:lnTo>
                    <a:pt x="2445188" y="705269"/>
                  </a:lnTo>
                  <a:lnTo>
                    <a:pt x="2447740" y="638665"/>
                  </a:lnTo>
                  <a:lnTo>
                    <a:pt x="2438240" y="572692"/>
                  </a:lnTo>
                  <a:lnTo>
                    <a:pt x="2416914" y="509717"/>
                  </a:lnTo>
                  <a:lnTo>
                    <a:pt x="2342954" y="388613"/>
                  </a:lnTo>
                  <a:lnTo>
                    <a:pt x="2226201" y="283487"/>
                  </a:lnTo>
                  <a:lnTo>
                    <a:pt x="2075772" y="191525"/>
                  </a:lnTo>
                  <a:lnTo>
                    <a:pt x="1892273" y="117596"/>
                  </a:lnTo>
                  <a:lnTo>
                    <a:pt x="1682190" y="65767"/>
                  </a:lnTo>
                  <a:lnTo>
                    <a:pt x="1454131" y="39935"/>
                  </a:lnTo>
                  <a:lnTo>
                    <a:pt x="1208190" y="38115"/>
                  </a:lnTo>
                  <a:lnTo>
                    <a:pt x="1420549" y="26986"/>
                  </a:lnTo>
                  <a:lnTo>
                    <a:pt x="1684435" y="53240"/>
                  </a:lnTo>
                  <a:lnTo>
                    <a:pt x="1896187" y="105480"/>
                  </a:lnTo>
                  <a:lnTo>
                    <a:pt x="2081497" y="180139"/>
                  </a:lnTo>
                  <a:lnTo>
                    <a:pt x="2233827" y="273264"/>
                  </a:lnTo>
                  <a:lnTo>
                    <a:pt x="2352828" y="380413"/>
                  </a:lnTo>
                  <a:lnTo>
                    <a:pt x="2428489" y="504304"/>
                  </a:lnTo>
                  <a:lnTo>
                    <a:pt x="2450643" y="569725"/>
                  </a:lnTo>
                  <a:lnTo>
                    <a:pt x="2460475" y="637997"/>
                  </a:lnTo>
                  <a:lnTo>
                    <a:pt x="2457834" y="706923"/>
                  </a:lnTo>
                  <a:lnTo>
                    <a:pt x="2442639" y="774301"/>
                  </a:lnTo>
                  <a:lnTo>
                    <a:pt x="2380330" y="905449"/>
                  </a:lnTo>
                  <a:lnTo>
                    <a:pt x="2273295" y="1026539"/>
                  </a:lnTo>
                  <a:lnTo>
                    <a:pt x="2129461" y="1135166"/>
                  </a:lnTo>
                  <a:lnTo>
                    <a:pt x="1954957" y="1226575"/>
                  </a:lnTo>
                  <a:lnTo>
                    <a:pt x="1749810" y="1300669"/>
                  </a:lnTo>
                  <a:lnTo>
                    <a:pt x="1524245" y="1350520"/>
                  </a:lnTo>
                  <a:lnTo>
                    <a:pt x="1490111" y="1354363"/>
                  </a:lnTo>
                  <a:close/>
                </a:path>
              </a:pathLst>
            </a:custGeom>
            <a:solidFill>
              <a:srgbClr val="0463C1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 rot="21420000">
            <a:off x="3684996" y="2318340"/>
            <a:ext cx="1223484" cy="3048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2400"/>
              </a:lnSpc>
            </a:pPr>
            <a:r>
              <a:rPr sz="2400" b="1" spc="-10">
                <a:latin typeface="Arial"/>
                <a:cs typeface="Arial"/>
              </a:rPr>
              <a:t>Chinese</a:t>
            </a:r>
            <a:endParaRPr sz="24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 rot="21420000">
            <a:off x="3687558" y="2683590"/>
            <a:ext cx="1257338" cy="3048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2400"/>
              </a:lnSpc>
            </a:pPr>
            <a:r>
              <a:rPr sz="2400" b="1" spc="-10">
                <a:latin typeface="Arial"/>
                <a:cs typeface="Arial"/>
              </a:rPr>
              <a:t>festivals</a:t>
            </a:r>
            <a:endParaRPr sz="24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 rot="21420000">
            <a:off x="3591416" y="3048883"/>
            <a:ext cx="1486372" cy="3048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2400"/>
              </a:lnSpc>
            </a:pPr>
            <a:r>
              <a:rPr sz="2400" b="1">
                <a:latin typeface="Arial"/>
                <a:cs typeface="Arial"/>
              </a:rPr>
              <a:t>or</a:t>
            </a:r>
            <a:r>
              <a:rPr sz="2400" b="1" spc="-10">
                <a:latin typeface="Arial"/>
                <a:cs typeface="Arial"/>
              </a:rPr>
              <a:t> holiday</a:t>
            </a:r>
            <a:endParaRPr sz="2400">
              <a:latin typeface="Arial"/>
              <a:cs typeface="Arial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3127375" y="1624012"/>
            <a:ext cx="2962275" cy="1236980"/>
            <a:chOff x="3127375" y="1624012"/>
            <a:chExt cx="2962275" cy="1236980"/>
          </a:xfrm>
        </p:grpSpPr>
        <p:sp>
          <p:nvSpPr>
            <p:cNvPr id="9" name="object 9"/>
            <p:cNvSpPr/>
            <p:nvPr/>
          </p:nvSpPr>
          <p:spPr>
            <a:xfrm>
              <a:off x="5635625" y="2349500"/>
              <a:ext cx="449580" cy="215900"/>
            </a:xfrm>
            <a:custGeom>
              <a:rect l="l" t="t" r="r" b="b"/>
              <a:pathLst>
                <a:path w="449579" h="215900">
                  <a:moveTo>
                    <a:pt x="0" y="215900"/>
                  </a:moveTo>
                  <a:lnTo>
                    <a:pt x="449262" y="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5203825" y="1916111"/>
              <a:ext cx="160655" cy="288925"/>
            </a:xfrm>
            <a:custGeom>
              <a:rect l="l" t="t" r="r" b="b"/>
              <a:pathLst>
                <a:path w="160654" h="288925">
                  <a:moveTo>
                    <a:pt x="0" y="288925"/>
                  </a:moveTo>
                  <a:lnTo>
                    <a:pt x="160337" y="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3132138" y="1628775"/>
              <a:ext cx="576580" cy="504825"/>
            </a:xfrm>
            <a:custGeom>
              <a:rect l="l" t="t" r="r" b="b"/>
              <a:pathLst>
                <a:path w="576579" h="504825">
                  <a:moveTo>
                    <a:pt x="576261" y="504825"/>
                  </a:moveTo>
                  <a:lnTo>
                    <a:pt x="0" y="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5724525" y="2852738"/>
              <a:ext cx="303530" cy="3175"/>
            </a:xfrm>
            <a:custGeom>
              <a:rect l="l" t="t" r="r" b="b"/>
              <a:pathLst>
                <a:path w="303529" h="3175">
                  <a:moveTo>
                    <a:pt x="0" y="3175"/>
                  </a:moveTo>
                  <a:lnTo>
                    <a:pt x="303212" y="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3" name="object 13"/>
          <p:cNvSpPr txBox="1"/>
          <p:nvPr/>
        </p:nvSpPr>
        <p:spPr>
          <a:xfrm>
            <a:off x="6235065" y="2013738"/>
            <a:ext cx="236156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latin typeface="Arial"/>
                <a:cs typeface="Arial"/>
              </a:rPr>
              <a:t>Lantern</a:t>
            </a:r>
            <a:r>
              <a:rPr sz="2400" b="1" spc="-20">
                <a:latin typeface="Arial"/>
                <a:cs typeface="Arial"/>
              </a:rPr>
              <a:t> </a:t>
            </a:r>
            <a:r>
              <a:rPr sz="2400" b="1" spc="-10">
                <a:latin typeface="Arial"/>
                <a:cs typeface="Arial"/>
              </a:rPr>
              <a:t>Festival</a:t>
            </a:r>
            <a:endParaRPr sz="2400">
              <a:latin typeface="Arial"/>
              <a:cs typeface="Arial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4556125" y="1123950"/>
            <a:ext cx="17780" cy="936625"/>
          </a:xfrm>
          <a:custGeom>
            <a:rect l="l" t="t" r="r" b="b"/>
            <a:pathLst>
              <a:path w="17779" h="936625">
                <a:moveTo>
                  <a:pt x="0" y="936625"/>
                </a:moveTo>
                <a:lnTo>
                  <a:pt x="17462" y="0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 txBox="1"/>
          <p:nvPr/>
        </p:nvSpPr>
        <p:spPr>
          <a:xfrm>
            <a:off x="2994978" y="789775"/>
            <a:ext cx="3124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latin typeface="Arial"/>
                <a:cs typeface="Arial"/>
              </a:rPr>
              <a:t>The</a:t>
            </a:r>
            <a:r>
              <a:rPr sz="2400" b="1" spc="-35">
                <a:latin typeface="Arial"/>
                <a:cs typeface="Arial"/>
              </a:rPr>
              <a:t> </a:t>
            </a:r>
            <a:r>
              <a:rPr sz="2400" b="1">
                <a:latin typeface="Arial"/>
                <a:cs typeface="Arial"/>
              </a:rPr>
              <a:t>Dragon</a:t>
            </a:r>
            <a:r>
              <a:rPr sz="2400" b="1" spc="-20">
                <a:latin typeface="Arial"/>
                <a:cs typeface="Arial"/>
              </a:rPr>
              <a:t> </a:t>
            </a:r>
            <a:r>
              <a:rPr sz="2400" b="1">
                <a:latin typeface="Arial"/>
                <a:cs typeface="Arial"/>
              </a:rPr>
              <a:t>Boat </a:t>
            </a:r>
            <a:r>
              <a:rPr sz="2400" b="1" spc="-25">
                <a:latin typeface="Arial"/>
                <a:cs typeface="Arial"/>
              </a:rPr>
              <a:t>Day</a:t>
            </a:r>
            <a:endParaRPr sz="24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5011101" y="1366038"/>
            <a:ext cx="300355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latin typeface="Arial"/>
                <a:cs typeface="Arial"/>
              </a:rPr>
              <a:t>Tomb</a:t>
            </a:r>
            <a:r>
              <a:rPr sz="2400" b="1" spc="-30">
                <a:latin typeface="Arial"/>
                <a:cs typeface="Arial"/>
              </a:rPr>
              <a:t> </a:t>
            </a:r>
            <a:r>
              <a:rPr sz="2400" b="1">
                <a:latin typeface="Arial"/>
                <a:cs typeface="Arial"/>
              </a:rPr>
              <a:t>Sweeping</a:t>
            </a:r>
            <a:r>
              <a:rPr sz="2400" b="1" spc="-30">
                <a:latin typeface="Arial"/>
                <a:cs typeface="Arial"/>
              </a:rPr>
              <a:t> </a:t>
            </a:r>
            <a:r>
              <a:rPr sz="2400" b="1" spc="-25">
                <a:latin typeface="Arial"/>
                <a:cs typeface="Arial"/>
              </a:rPr>
              <a:t>Day</a:t>
            </a:r>
            <a:endParaRPr sz="2400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6147751" y="2663025"/>
            <a:ext cx="291846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722630"/>
              </a:tabLst>
            </a:pPr>
            <a:r>
              <a:rPr sz="2400" b="1" spc="-25">
                <a:latin typeface="Arial"/>
                <a:cs typeface="Arial"/>
              </a:rPr>
              <a:t>The</a:t>
            </a:r>
            <a:r>
              <a:rPr sz="2400" b="1">
                <a:latin typeface="Arial"/>
                <a:cs typeface="Arial"/>
              </a:rPr>
              <a:t>	Spring</a:t>
            </a:r>
            <a:r>
              <a:rPr sz="2400" b="1" spc="-40">
                <a:latin typeface="Arial"/>
                <a:cs typeface="Arial"/>
              </a:rPr>
              <a:t> </a:t>
            </a:r>
            <a:r>
              <a:rPr sz="2400" b="1" spc="-10">
                <a:latin typeface="Arial"/>
                <a:cs typeface="Arial"/>
              </a:rPr>
              <a:t>Festival</a:t>
            </a:r>
            <a:endParaRPr sz="2400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602614" y="1294600"/>
            <a:ext cx="254635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latin typeface="Arial"/>
                <a:cs typeface="Arial"/>
              </a:rPr>
              <a:t>Double-</a:t>
            </a:r>
            <a:r>
              <a:rPr sz="2400" b="1">
                <a:latin typeface="Arial"/>
                <a:cs typeface="Arial"/>
              </a:rPr>
              <a:t>ninth</a:t>
            </a:r>
            <a:r>
              <a:rPr sz="2400" b="1" spc="5">
                <a:latin typeface="Arial"/>
                <a:cs typeface="Arial"/>
              </a:rPr>
              <a:t> </a:t>
            </a:r>
            <a:r>
              <a:rPr sz="2400" b="1" spc="-25">
                <a:latin typeface="Arial"/>
                <a:cs typeface="Arial"/>
              </a:rPr>
              <a:t>Day</a:t>
            </a:r>
            <a:endParaRPr sz="2400">
              <a:latin typeface="Arial"/>
              <a:cs typeface="Arial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2622549" y="3424237"/>
            <a:ext cx="3683000" cy="1449705"/>
            <a:chOff x="2622549" y="3424237"/>
            <a:chExt cx="3683000" cy="1449705"/>
          </a:xfrm>
        </p:grpSpPr>
        <p:sp>
          <p:nvSpPr>
            <p:cNvPr id="20" name="object 20"/>
            <p:cNvSpPr/>
            <p:nvPr/>
          </p:nvSpPr>
          <p:spPr>
            <a:xfrm>
              <a:off x="2627311" y="3429000"/>
              <a:ext cx="936625" cy="1079500"/>
            </a:xfrm>
            <a:custGeom>
              <a:rect l="l" t="t" r="r" b="b"/>
              <a:pathLst>
                <a:path w="936625" h="1079500">
                  <a:moveTo>
                    <a:pt x="936625" y="0"/>
                  </a:moveTo>
                  <a:lnTo>
                    <a:pt x="0" y="107950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3203575" y="3500437"/>
              <a:ext cx="647700" cy="1368425"/>
            </a:xfrm>
            <a:custGeom>
              <a:rect l="l" t="t" r="r" b="b"/>
              <a:pathLst>
                <a:path w="647700" h="1368425">
                  <a:moveTo>
                    <a:pt x="647700" y="0"/>
                  </a:moveTo>
                  <a:lnTo>
                    <a:pt x="0" y="1368425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4627562" y="3429000"/>
              <a:ext cx="1673225" cy="1225550"/>
            </a:xfrm>
            <a:custGeom>
              <a:rect l="l" t="t" r="r" b="b"/>
              <a:pathLst>
                <a:path w="1673225" h="1225550">
                  <a:moveTo>
                    <a:pt x="0" y="144462"/>
                  </a:moveTo>
                  <a:lnTo>
                    <a:pt x="936625" y="1225550"/>
                  </a:lnTo>
                </a:path>
                <a:path w="1673225" h="1225550">
                  <a:moveTo>
                    <a:pt x="576262" y="0"/>
                  </a:moveTo>
                  <a:lnTo>
                    <a:pt x="1673225" y="64770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3" name="object 23"/>
          <p:cNvSpPr txBox="1"/>
          <p:nvPr/>
        </p:nvSpPr>
        <p:spPr>
          <a:xfrm>
            <a:off x="258127" y="4200360"/>
            <a:ext cx="3446779" cy="1085850"/>
          </a:xfrm>
          <a:prstGeom prst="rect">
            <a:avLst/>
          </a:prstGeom>
        </p:spPr>
        <p:txBody>
          <a:bodyPr vert="horz" wrap="square" lIns="0" tIns="1771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95"/>
              </a:spcBef>
            </a:pPr>
            <a:r>
              <a:rPr sz="2400" b="1">
                <a:latin typeface="Arial"/>
                <a:cs typeface="Arial"/>
              </a:rPr>
              <a:t>New</a:t>
            </a:r>
            <a:r>
              <a:rPr sz="2400" b="1" spc="-35">
                <a:latin typeface="Arial"/>
                <a:cs typeface="Arial"/>
              </a:rPr>
              <a:t> </a:t>
            </a:r>
            <a:r>
              <a:rPr sz="2400" b="1">
                <a:latin typeface="Arial"/>
                <a:cs typeface="Arial"/>
              </a:rPr>
              <a:t>Year’s</a:t>
            </a:r>
            <a:r>
              <a:rPr sz="2400" b="1" spc="-20">
                <a:latin typeface="Arial"/>
                <a:cs typeface="Arial"/>
              </a:rPr>
              <a:t> </a:t>
            </a:r>
            <a:r>
              <a:rPr sz="2400" b="1" spc="-25">
                <a:latin typeface="Arial"/>
                <a:cs typeface="Arial"/>
              </a:rPr>
              <a:t>Day</a:t>
            </a:r>
            <a:endParaRPr sz="2400">
              <a:latin typeface="Arial"/>
              <a:cs typeface="Arial"/>
            </a:endParaRPr>
          </a:p>
          <a:p>
            <a:pPr marL="1436370">
              <a:lnSpc>
                <a:spcPct val="100000"/>
              </a:lnSpc>
              <a:spcBef>
                <a:spcPts val="1295"/>
              </a:spcBef>
            </a:pPr>
            <a:r>
              <a:rPr sz="2400" b="1">
                <a:latin typeface="Arial"/>
                <a:cs typeface="Arial"/>
              </a:rPr>
              <a:t>Women’s</a:t>
            </a:r>
            <a:r>
              <a:rPr sz="2400" b="1" spc="-35">
                <a:latin typeface="Arial"/>
                <a:cs typeface="Arial"/>
              </a:rPr>
              <a:t> </a:t>
            </a:r>
            <a:r>
              <a:rPr sz="2400" b="1" spc="-25">
                <a:latin typeface="Arial"/>
                <a:cs typeface="Arial"/>
              </a:rPr>
              <a:t>Day</a:t>
            </a:r>
            <a:endParaRPr sz="2400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5066665" y="4679150"/>
            <a:ext cx="342646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latin typeface="Arial"/>
                <a:cs typeface="Arial"/>
              </a:rPr>
              <a:t>International</a:t>
            </a:r>
            <a:r>
              <a:rPr sz="2400" b="1" spc="-40">
                <a:latin typeface="Arial"/>
                <a:cs typeface="Arial"/>
              </a:rPr>
              <a:t> </a:t>
            </a:r>
            <a:r>
              <a:rPr sz="2400" b="1">
                <a:latin typeface="Arial"/>
                <a:cs typeface="Arial"/>
              </a:rPr>
              <a:t>Labor</a:t>
            </a:r>
            <a:r>
              <a:rPr sz="2400" b="1" spc="-35">
                <a:latin typeface="Arial"/>
                <a:cs typeface="Arial"/>
              </a:rPr>
              <a:t> </a:t>
            </a:r>
            <a:r>
              <a:rPr sz="2400" b="1" spc="-25">
                <a:latin typeface="Arial"/>
                <a:cs typeface="Arial"/>
              </a:rPr>
              <a:t>Day</a:t>
            </a:r>
            <a:endParaRPr sz="2400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6435090" y="3958425"/>
            <a:ext cx="215773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latin typeface="Arial"/>
                <a:cs typeface="Arial"/>
              </a:rPr>
              <a:t>Children’s</a:t>
            </a:r>
            <a:r>
              <a:rPr sz="2400" b="1" spc="-50">
                <a:latin typeface="Arial"/>
                <a:cs typeface="Arial"/>
              </a:rPr>
              <a:t> </a:t>
            </a:r>
            <a:r>
              <a:rPr sz="2400" b="1" spc="-25">
                <a:latin typeface="Arial"/>
                <a:cs typeface="Arial"/>
              </a:rPr>
              <a:t>Day</a:t>
            </a:r>
            <a:endParaRPr sz="2400">
              <a:latin typeface="Arial"/>
              <a:cs typeface="Arial"/>
            </a:endParaRPr>
          </a:p>
        </p:txBody>
      </p:sp>
      <p:grpSp>
        <p:nvGrpSpPr>
          <p:cNvPr id="26" name="object 26"/>
          <p:cNvGrpSpPr/>
          <p:nvPr/>
        </p:nvGrpSpPr>
        <p:grpSpPr>
          <a:xfrm>
            <a:off x="1830387" y="3136899"/>
            <a:ext cx="4962525" cy="513080"/>
            <a:chOff x="1830387" y="3136899"/>
            <a:chExt cx="4962525" cy="513080"/>
          </a:xfrm>
        </p:grpSpPr>
        <p:sp>
          <p:nvSpPr>
            <p:cNvPr id="27" name="object 27"/>
            <p:cNvSpPr/>
            <p:nvPr/>
          </p:nvSpPr>
          <p:spPr>
            <a:xfrm>
              <a:off x="5564187" y="3141661"/>
              <a:ext cx="1224280" cy="287655"/>
            </a:xfrm>
            <a:custGeom>
              <a:rect l="l" t="t" r="r" b="b"/>
              <a:pathLst>
                <a:path w="1224279" h="287654">
                  <a:moveTo>
                    <a:pt x="0" y="0"/>
                  </a:moveTo>
                  <a:lnTo>
                    <a:pt x="1223962" y="287338"/>
                  </a:lnTo>
                </a:path>
              </a:pathLst>
            </a:custGeom>
            <a:ln w="95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8" name="object 28"/>
            <p:cNvSpPr/>
            <p:nvPr/>
          </p:nvSpPr>
          <p:spPr>
            <a:xfrm>
              <a:off x="1835150" y="3213100"/>
              <a:ext cx="1514475" cy="431800"/>
            </a:xfrm>
            <a:custGeom>
              <a:rect l="l" t="t" r="r" b="b"/>
              <a:pathLst>
                <a:path w="1514475" h="431800">
                  <a:moveTo>
                    <a:pt x="1514475" y="0"/>
                  </a:moveTo>
                  <a:lnTo>
                    <a:pt x="0" y="43180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9" name="object 29"/>
          <p:cNvSpPr txBox="1"/>
          <p:nvPr/>
        </p:nvSpPr>
        <p:spPr>
          <a:xfrm>
            <a:off x="6939915" y="3310725"/>
            <a:ext cx="187007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latin typeface="Arial"/>
                <a:cs typeface="Arial"/>
              </a:rPr>
              <a:t>National</a:t>
            </a:r>
            <a:r>
              <a:rPr sz="2400" b="1" spc="-40">
                <a:latin typeface="Arial"/>
                <a:cs typeface="Arial"/>
              </a:rPr>
              <a:t> </a:t>
            </a:r>
            <a:r>
              <a:rPr sz="2400" b="1" spc="-25">
                <a:latin typeface="Arial"/>
                <a:cs typeface="Arial"/>
              </a:rPr>
              <a:t>Day</a:t>
            </a:r>
            <a:endParaRPr sz="2400">
              <a:latin typeface="Arial"/>
              <a:cs typeface="Arial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186689" y="3598062"/>
            <a:ext cx="302069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latin typeface="Arial"/>
                <a:cs typeface="Arial"/>
              </a:rPr>
              <a:t>Mid-</a:t>
            </a:r>
            <a:r>
              <a:rPr sz="2400" b="1">
                <a:latin typeface="Arial"/>
                <a:cs typeface="Arial"/>
              </a:rPr>
              <a:t>Autumn</a:t>
            </a:r>
            <a:r>
              <a:rPr sz="2400" b="1" spc="10">
                <a:latin typeface="Arial"/>
                <a:cs typeface="Arial"/>
              </a:rPr>
              <a:t> </a:t>
            </a:r>
            <a:r>
              <a:rPr sz="2400" b="1" spc="-10">
                <a:latin typeface="Arial"/>
                <a:cs typeface="Arial"/>
              </a:rPr>
              <a:t>Festival</a:t>
            </a:r>
            <a:endParaRPr sz="2400">
              <a:latin typeface="Arial"/>
              <a:cs typeface="Arial"/>
            </a:endParaRPr>
          </a:p>
        </p:txBody>
      </p:sp>
      <p:grpSp>
        <p:nvGrpSpPr>
          <p:cNvPr id="31" name="object 31"/>
          <p:cNvGrpSpPr/>
          <p:nvPr/>
        </p:nvGrpSpPr>
        <p:grpSpPr>
          <a:xfrm>
            <a:off x="2119312" y="2343149"/>
            <a:ext cx="946150" cy="730250"/>
            <a:chOff x="2119312" y="2343149"/>
            <a:chExt cx="946150" cy="730250"/>
          </a:xfrm>
        </p:grpSpPr>
        <p:sp>
          <p:nvSpPr>
            <p:cNvPr id="32" name="object 32"/>
            <p:cNvSpPr/>
            <p:nvPr/>
          </p:nvSpPr>
          <p:spPr>
            <a:xfrm>
              <a:off x="2124075" y="2924175"/>
              <a:ext cx="863600" cy="144780"/>
            </a:xfrm>
            <a:custGeom>
              <a:rect l="l" t="t" r="r" b="b"/>
              <a:pathLst>
                <a:path w="863600" h="144780">
                  <a:moveTo>
                    <a:pt x="863600" y="0"/>
                  </a:moveTo>
                  <a:lnTo>
                    <a:pt x="0" y="144461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3" name="object 33"/>
            <p:cNvSpPr/>
            <p:nvPr/>
          </p:nvSpPr>
          <p:spPr>
            <a:xfrm>
              <a:off x="2411411" y="2347911"/>
              <a:ext cx="649605" cy="217804"/>
            </a:xfrm>
            <a:custGeom>
              <a:rect l="l" t="t" r="r" b="b"/>
              <a:pathLst>
                <a:path w="649605" h="217803">
                  <a:moveTo>
                    <a:pt x="649288" y="217488"/>
                  </a:moveTo>
                  <a:lnTo>
                    <a:pt x="0" y="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4" name="object 34"/>
          <p:cNvSpPr txBox="1"/>
          <p:nvPr/>
        </p:nvSpPr>
        <p:spPr>
          <a:xfrm>
            <a:off x="402590" y="2805900"/>
            <a:ext cx="144843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latin typeface="Arial"/>
                <a:cs typeface="Arial"/>
              </a:rPr>
              <a:t>Army</a:t>
            </a:r>
            <a:r>
              <a:rPr sz="2400" b="1" spc="-20">
                <a:latin typeface="Arial"/>
                <a:cs typeface="Arial"/>
              </a:rPr>
              <a:t> </a:t>
            </a:r>
            <a:r>
              <a:rPr sz="2400" b="1" spc="-25">
                <a:latin typeface="Arial"/>
                <a:cs typeface="Arial"/>
              </a:rPr>
              <a:t>Day</a:t>
            </a:r>
            <a:endParaRPr sz="2400">
              <a:latin typeface="Arial"/>
              <a:cs typeface="Arial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313689" y="2086762"/>
            <a:ext cx="209105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latin typeface="Arial"/>
                <a:cs typeface="Arial"/>
              </a:rPr>
              <a:t>Teachers’</a:t>
            </a:r>
            <a:r>
              <a:rPr sz="2400" b="1" spc="-45">
                <a:latin typeface="Arial"/>
                <a:cs typeface="Arial"/>
              </a:rPr>
              <a:t> </a:t>
            </a:r>
            <a:r>
              <a:rPr sz="2400" b="1" spc="-25">
                <a:latin typeface="Arial"/>
                <a:cs typeface="Arial"/>
              </a:rPr>
              <a:t>Day</a:t>
            </a:r>
            <a:endParaRPr sz="2400">
              <a:latin typeface="Arial"/>
              <a:cs typeface="Arial"/>
            </a:endParaRPr>
          </a:p>
        </p:txBody>
      </p:sp>
      <p:sp>
        <p:nvSpPr>
          <p:cNvPr id="36" name="object 36"/>
          <p:cNvSpPr/>
          <p:nvPr/>
        </p:nvSpPr>
        <p:spPr>
          <a:xfrm>
            <a:off x="4211637" y="3573462"/>
            <a:ext cx="215900" cy="1656080"/>
          </a:xfrm>
          <a:custGeom>
            <a:rect l="l" t="t" r="r" b="b"/>
            <a:pathLst>
              <a:path w="215900" h="1656079">
                <a:moveTo>
                  <a:pt x="0" y="0"/>
                </a:moveTo>
                <a:lnTo>
                  <a:pt x="215900" y="1655761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 txBox="1"/>
          <p:nvPr/>
        </p:nvSpPr>
        <p:spPr>
          <a:xfrm>
            <a:off x="4003040" y="5325262"/>
            <a:ext cx="261429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latin typeface="Arial"/>
                <a:cs typeface="Arial"/>
              </a:rPr>
              <a:t>Tree-</a:t>
            </a:r>
            <a:r>
              <a:rPr sz="2400" b="1">
                <a:latin typeface="Arial"/>
                <a:cs typeface="Arial"/>
              </a:rPr>
              <a:t>Planting</a:t>
            </a:r>
            <a:r>
              <a:rPr sz="2400" b="1" spc="-20">
                <a:latin typeface="Arial"/>
                <a:cs typeface="Arial"/>
              </a:rPr>
              <a:t> </a:t>
            </a:r>
            <a:r>
              <a:rPr sz="2400" b="1" spc="-25">
                <a:latin typeface="Arial"/>
                <a:cs typeface="Arial"/>
              </a:rPr>
              <a:t>Day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2832990" y="2684772"/>
            <a:ext cx="2617470" cy="1145540"/>
            <a:chOff x="2832990" y="2684772"/>
            <a:chExt cx="2617470" cy="1145540"/>
          </a:xfrm>
        </p:grpSpPr>
        <p:sp>
          <p:nvSpPr>
            <p:cNvPr id="3" name="object 3"/>
            <p:cNvSpPr/>
            <p:nvPr/>
          </p:nvSpPr>
          <p:spPr>
            <a:xfrm>
              <a:off x="2849091" y="2702186"/>
              <a:ext cx="2582545" cy="1108075"/>
            </a:xfrm>
            <a:custGeom>
              <a:rect l="l" t="t" r="r" b="b"/>
              <a:pathLst>
                <a:path w="2582545" h="1108075">
                  <a:moveTo>
                    <a:pt x="2580988" y="418203"/>
                  </a:moveTo>
                  <a:lnTo>
                    <a:pt x="1224" y="689347"/>
                  </a:lnTo>
                  <a:lnTo>
                    <a:pt x="0" y="661547"/>
                  </a:lnTo>
                  <a:lnTo>
                    <a:pt x="2115" y="633762"/>
                  </a:lnTo>
                  <a:lnTo>
                    <a:pt x="16060" y="578409"/>
                  </a:lnTo>
                  <a:lnTo>
                    <a:pt x="42438" y="523625"/>
                  </a:lnTo>
                  <a:lnTo>
                    <a:pt x="80629" y="469748"/>
                  </a:lnTo>
                  <a:lnTo>
                    <a:pt x="130014" y="417116"/>
                  </a:lnTo>
                  <a:lnTo>
                    <a:pt x="158710" y="391372"/>
                  </a:lnTo>
                  <a:lnTo>
                    <a:pt x="189972" y="366066"/>
                  </a:lnTo>
                  <a:lnTo>
                    <a:pt x="223722" y="341241"/>
                  </a:lnTo>
                  <a:lnTo>
                    <a:pt x="259884" y="316938"/>
                  </a:lnTo>
                  <a:lnTo>
                    <a:pt x="298378" y="293199"/>
                  </a:lnTo>
                  <a:lnTo>
                    <a:pt x="339128" y="270068"/>
                  </a:lnTo>
                  <a:lnTo>
                    <a:pt x="382057" y="247586"/>
                  </a:lnTo>
                  <a:lnTo>
                    <a:pt x="427087" y="225795"/>
                  </a:lnTo>
                  <a:lnTo>
                    <a:pt x="474140" y="204738"/>
                  </a:lnTo>
                  <a:lnTo>
                    <a:pt x="523138" y="184456"/>
                  </a:lnTo>
                  <a:lnTo>
                    <a:pt x="574005" y="164993"/>
                  </a:lnTo>
                  <a:lnTo>
                    <a:pt x="626663" y="146391"/>
                  </a:lnTo>
                  <a:lnTo>
                    <a:pt x="681035" y="128691"/>
                  </a:lnTo>
                  <a:lnTo>
                    <a:pt x="737042" y="111936"/>
                  </a:lnTo>
                  <a:lnTo>
                    <a:pt x="794607" y="96168"/>
                  </a:lnTo>
                  <a:lnTo>
                    <a:pt x="853653" y="81429"/>
                  </a:lnTo>
                  <a:lnTo>
                    <a:pt x="914102" y="67762"/>
                  </a:lnTo>
                  <a:lnTo>
                    <a:pt x="975877" y="55209"/>
                  </a:lnTo>
                  <a:lnTo>
                    <a:pt x="1038900" y="43813"/>
                  </a:lnTo>
                  <a:lnTo>
                    <a:pt x="1103095" y="33614"/>
                  </a:lnTo>
                  <a:lnTo>
                    <a:pt x="1168383" y="24656"/>
                  </a:lnTo>
                  <a:lnTo>
                    <a:pt x="1234687" y="16981"/>
                  </a:lnTo>
                  <a:lnTo>
                    <a:pt x="1301136" y="10703"/>
                  </a:lnTo>
                  <a:lnTo>
                    <a:pt x="1366860" y="5891"/>
                  </a:lnTo>
                  <a:lnTo>
                    <a:pt x="1431772" y="2520"/>
                  </a:lnTo>
                  <a:lnTo>
                    <a:pt x="1495789" y="565"/>
                  </a:lnTo>
                  <a:lnTo>
                    <a:pt x="1558825" y="0"/>
                  </a:lnTo>
                  <a:lnTo>
                    <a:pt x="1620795" y="800"/>
                  </a:lnTo>
                  <a:lnTo>
                    <a:pt x="1681615" y="2940"/>
                  </a:lnTo>
                  <a:lnTo>
                    <a:pt x="1741201" y="6395"/>
                  </a:lnTo>
                  <a:lnTo>
                    <a:pt x="1799468" y="11139"/>
                  </a:lnTo>
                  <a:lnTo>
                    <a:pt x="1856331" y="17148"/>
                  </a:lnTo>
                  <a:lnTo>
                    <a:pt x="1911706" y="24396"/>
                  </a:lnTo>
                  <a:lnTo>
                    <a:pt x="1965508" y="32858"/>
                  </a:lnTo>
                  <a:lnTo>
                    <a:pt x="2017653" y="42508"/>
                  </a:lnTo>
                  <a:lnTo>
                    <a:pt x="2068056" y="53323"/>
                  </a:lnTo>
                  <a:lnTo>
                    <a:pt x="2116632" y="65275"/>
                  </a:lnTo>
                  <a:lnTo>
                    <a:pt x="2163297" y="78341"/>
                  </a:lnTo>
                  <a:lnTo>
                    <a:pt x="2207966" y="92494"/>
                  </a:lnTo>
                  <a:lnTo>
                    <a:pt x="2250554" y="107711"/>
                  </a:lnTo>
                  <a:lnTo>
                    <a:pt x="2290978" y="123964"/>
                  </a:lnTo>
                  <a:lnTo>
                    <a:pt x="2329152" y="141230"/>
                  </a:lnTo>
                  <a:lnTo>
                    <a:pt x="2364993" y="159483"/>
                  </a:lnTo>
                  <a:lnTo>
                    <a:pt x="2398414" y="178698"/>
                  </a:lnTo>
                  <a:lnTo>
                    <a:pt x="2457662" y="219913"/>
                  </a:lnTo>
                  <a:lnTo>
                    <a:pt x="2506220" y="264672"/>
                  </a:lnTo>
                  <a:lnTo>
                    <a:pt x="2543412" y="312775"/>
                  </a:lnTo>
                  <a:lnTo>
                    <a:pt x="2568560" y="364019"/>
                  </a:lnTo>
                  <a:lnTo>
                    <a:pt x="2576406" y="390756"/>
                  </a:lnTo>
                  <a:lnTo>
                    <a:pt x="2580988" y="418203"/>
                  </a:lnTo>
                  <a:close/>
                </a:path>
                <a:path w="2582545" h="1108075">
                  <a:moveTo>
                    <a:pt x="1347525" y="1090567"/>
                  </a:moveTo>
                  <a:lnTo>
                    <a:pt x="1281075" y="1096845"/>
                  </a:lnTo>
                  <a:lnTo>
                    <a:pt x="1215351" y="1101657"/>
                  </a:lnTo>
                  <a:lnTo>
                    <a:pt x="1150439" y="1105028"/>
                  </a:lnTo>
                  <a:lnTo>
                    <a:pt x="1086423" y="1106984"/>
                  </a:lnTo>
                  <a:lnTo>
                    <a:pt x="1023387" y="1107549"/>
                  </a:lnTo>
                  <a:lnTo>
                    <a:pt x="961417" y="1106749"/>
                  </a:lnTo>
                  <a:lnTo>
                    <a:pt x="900597" y="1104609"/>
                  </a:lnTo>
                  <a:lnTo>
                    <a:pt x="841011" y="1101154"/>
                  </a:lnTo>
                  <a:lnTo>
                    <a:pt x="782744" y="1096410"/>
                  </a:lnTo>
                  <a:lnTo>
                    <a:pt x="725881" y="1090401"/>
                  </a:lnTo>
                  <a:lnTo>
                    <a:pt x="670506" y="1083153"/>
                  </a:lnTo>
                  <a:lnTo>
                    <a:pt x="616704" y="1074691"/>
                  </a:lnTo>
                  <a:lnTo>
                    <a:pt x="564559" y="1065041"/>
                  </a:lnTo>
                  <a:lnTo>
                    <a:pt x="514157" y="1054226"/>
                  </a:lnTo>
                  <a:lnTo>
                    <a:pt x="465581" y="1042274"/>
                  </a:lnTo>
                  <a:lnTo>
                    <a:pt x="418916" y="1029208"/>
                  </a:lnTo>
                  <a:lnTo>
                    <a:pt x="374247" y="1015055"/>
                  </a:lnTo>
                  <a:lnTo>
                    <a:pt x="331658" y="999839"/>
                  </a:lnTo>
                  <a:lnTo>
                    <a:pt x="291234" y="983585"/>
                  </a:lnTo>
                  <a:lnTo>
                    <a:pt x="253060" y="966319"/>
                  </a:lnTo>
                  <a:lnTo>
                    <a:pt x="217219" y="948066"/>
                  </a:lnTo>
                  <a:lnTo>
                    <a:pt x="183798" y="928851"/>
                  </a:lnTo>
                  <a:lnTo>
                    <a:pt x="124550" y="887637"/>
                  </a:lnTo>
                  <a:lnTo>
                    <a:pt x="75991" y="842877"/>
                  </a:lnTo>
                  <a:lnTo>
                    <a:pt x="38799" y="794775"/>
                  </a:lnTo>
                  <a:lnTo>
                    <a:pt x="13651" y="743530"/>
                  </a:lnTo>
                  <a:lnTo>
                    <a:pt x="1223" y="689346"/>
                  </a:lnTo>
                  <a:lnTo>
                    <a:pt x="2580988" y="418203"/>
                  </a:lnTo>
                  <a:lnTo>
                    <a:pt x="2580097" y="473786"/>
                  </a:lnTo>
                  <a:lnTo>
                    <a:pt x="2566152" y="529139"/>
                  </a:lnTo>
                  <a:lnTo>
                    <a:pt x="2539774" y="583923"/>
                  </a:lnTo>
                  <a:lnTo>
                    <a:pt x="2501583" y="637800"/>
                  </a:lnTo>
                  <a:lnTo>
                    <a:pt x="2452199" y="690433"/>
                  </a:lnTo>
                  <a:lnTo>
                    <a:pt x="2423502" y="716176"/>
                  </a:lnTo>
                  <a:lnTo>
                    <a:pt x="2392241" y="741482"/>
                  </a:lnTo>
                  <a:lnTo>
                    <a:pt x="2358490" y="766308"/>
                  </a:lnTo>
                  <a:lnTo>
                    <a:pt x="2322329" y="790611"/>
                  </a:lnTo>
                  <a:lnTo>
                    <a:pt x="2283835" y="814349"/>
                  </a:lnTo>
                  <a:lnTo>
                    <a:pt x="2243084" y="837481"/>
                  </a:lnTo>
                  <a:lnTo>
                    <a:pt x="2200156" y="859963"/>
                  </a:lnTo>
                  <a:lnTo>
                    <a:pt x="2155126" y="881754"/>
                  </a:lnTo>
                  <a:lnTo>
                    <a:pt x="2108073" y="902811"/>
                  </a:lnTo>
                  <a:lnTo>
                    <a:pt x="2059075" y="923092"/>
                  </a:lnTo>
                  <a:lnTo>
                    <a:pt x="2008208" y="942555"/>
                  </a:lnTo>
                  <a:lnTo>
                    <a:pt x="1955550" y="961158"/>
                  </a:lnTo>
                  <a:lnTo>
                    <a:pt x="1901178" y="978858"/>
                  </a:lnTo>
                  <a:lnTo>
                    <a:pt x="1845171" y="995613"/>
                  </a:lnTo>
                  <a:lnTo>
                    <a:pt x="1787606" y="1011381"/>
                  </a:lnTo>
                  <a:lnTo>
                    <a:pt x="1728560" y="1026119"/>
                  </a:lnTo>
                  <a:lnTo>
                    <a:pt x="1668110" y="1039786"/>
                  </a:lnTo>
                  <a:lnTo>
                    <a:pt x="1606335" y="1052339"/>
                  </a:lnTo>
                  <a:lnTo>
                    <a:pt x="1543311" y="1063736"/>
                  </a:lnTo>
                  <a:lnTo>
                    <a:pt x="1479116" y="1073935"/>
                  </a:lnTo>
                  <a:lnTo>
                    <a:pt x="1413828" y="1082893"/>
                  </a:lnTo>
                  <a:lnTo>
                    <a:pt x="1347525" y="1090567"/>
                  </a:lnTo>
                  <a:close/>
                </a:path>
              </a:pathLst>
            </a:custGeom>
            <a:solidFill>
              <a:srgbClr val="CCFF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2832990" y="2684772"/>
              <a:ext cx="2617470" cy="1145540"/>
            </a:xfrm>
            <a:custGeom>
              <a:rect l="l" t="t" r="r" b="b"/>
              <a:pathLst>
                <a:path w="2617470" h="1145539">
                  <a:moveTo>
                    <a:pt x="1365783" y="1128523"/>
                  </a:moveTo>
                  <a:lnTo>
                    <a:pt x="1104136" y="1145315"/>
                  </a:lnTo>
                  <a:lnTo>
                    <a:pt x="856960" y="1139139"/>
                  </a:lnTo>
                  <a:lnTo>
                    <a:pt x="630844" y="1111396"/>
                  </a:lnTo>
                  <a:lnTo>
                    <a:pt x="430221" y="1065772"/>
                  </a:lnTo>
                  <a:lnTo>
                    <a:pt x="263317" y="1003153"/>
                  </a:lnTo>
                  <a:lnTo>
                    <a:pt x="129816" y="920812"/>
                  </a:lnTo>
                  <a:lnTo>
                    <a:pt x="39709" y="823743"/>
                  </a:lnTo>
                  <a:lnTo>
                    <a:pt x="13027" y="768545"/>
                  </a:lnTo>
                  <a:lnTo>
                    <a:pt x="0" y="710179"/>
                  </a:lnTo>
                  <a:lnTo>
                    <a:pt x="607" y="650378"/>
                  </a:lnTo>
                  <a:lnTo>
                    <a:pt x="15230" y="590840"/>
                  </a:lnTo>
                  <a:lnTo>
                    <a:pt x="83186" y="477157"/>
                  </a:lnTo>
                  <a:lnTo>
                    <a:pt x="196650" y="368859"/>
                  </a:lnTo>
                  <a:lnTo>
                    <a:pt x="346887" y="272907"/>
                  </a:lnTo>
                  <a:lnTo>
                    <a:pt x="533640" y="186568"/>
                  </a:lnTo>
                  <a:lnTo>
                    <a:pt x="749048" y="112420"/>
                  </a:lnTo>
                  <a:lnTo>
                    <a:pt x="989553" y="54986"/>
                  </a:lnTo>
                  <a:lnTo>
                    <a:pt x="1248959" y="17014"/>
                  </a:lnTo>
                  <a:lnTo>
                    <a:pt x="1512719" y="0"/>
                  </a:lnTo>
                  <a:lnTo>
                    <a:pt x="1528651" y="398"/>
                  </a:lnTo>
                  <a:lnTo>
                    <a:pt x="1250290" y="29655"/>
                  </a:lnTo>
                  <a:lnTo>
                    <a:pt x="991938" y="67472"/>
                  </a:lnTo>
                  <a:lnTo>
                    <a:pt x="752598" y="124630"/>
                  </a:lnTo>
                  <a:lnTo>
                    <a:pt x="538384" y="198367"/>
                  </a:lnTo>
                  <a:lnTo>
                    <a:pt x="352998" y="284074"/>
                  </a:lnTo>
                  <a:lnTo>
                    <a:pt x="204526" y="378898"/>
                  </a:lnTo>
                  <a:lnTo>
                    <a:pt x="93202" y="485154"/>
                  </a:lnTo>
                  <a:lnTo>
                    <a:pt x="27108" y="595720"/>
                  </a:lnTo>
                  <a:lnTo>
                    <a:pt x="13291" y="651978"/>
                  </a:lnTo>
                  <a:lnTo>
                    <a:pt x="12714" y="708842"/>
                  </a:lnTo>
                  <a:lnTo>
                    <a:pt x="25101" y="764343"/>
                  </a:lnTo>
                  <a:lnTo>
                    <a:pt x="50313" y="816499"/>
                  </a:lnTo>
                  <a:lnTo>
                    <a:pt x="137951" y="910908"/>
                  </a:lnTo>
                  <a:lnTo>
                    <a:pt x="268934" y="991696"/>
                  </a:lnTo>
                  <a:lnTo>
                    <a:pt x="433876" y="1053579"/>
                  </a:lnTo>
                  <a:lnTo>
                    <a:pt x="633031" y="1098870"/>
                  </a:lnTo>
                  <a:lnTo>
                    <a:pt x="857894" y="1126458"/>
                  </a:lnTo>
                  <a:lnTo>
                    <a:pt x="1103897" y="1132604"/>
                  </a:lnTo>
                  <a:lnTo>
                    <a:pt x="1364457" y="1115882"/>
                  </a:lnTo>
                  <a:lnTo>
                    <a:pt x="1642815" y="1086625"/>
                  </a:lnTo>
                  <a:lnTo>
                    <a:pt x="1627312" y="1090327"/>
                  </a:lnTo>
                  <a:lnTo>
                    <a:pt x="1365783" y="1128523"/>
                  </a:lnTo>
                  <a:close/>
                </a:path>
                <a:path w="2617470" h="1145539">
                  <a:moveTo>
                    <a:pt x="1642815" y="1086625"/>
                  </a:moveTo>
                  <a:lnTo>
                    <a:pt x="1364457" y="1115882"/>
                  </a:lnTo>
                  <a:lnTo>
                    <a:pt x="1624918" y="1077842"/>
                  </a:lnTo>
                  <a:lnTo>
                    <a:pt x="1864256" y="1020685"/>
                  </a:lnTo>
                  <a:lnTo>
                    <a:pt x="2078470" y="946948"/>
                  </a:lnTo>
                  <a:lnTo>
                    <a:pt x="2263856" y="861241"/>
                  </a:lnTo>
                  <a:lnTo>
                    <a:pt x="2412328" y="766416"/>
                  </a:lnTo>
                  <a:lnTo>
                    <a:pt x="2523652" y="660161"/>
                  </a:lnTo>
                  <a:lnTo>
                    <a:pt x="2589745" y="549594"/>
                  </a:lnTo>
                  <a:lnTo>
                    <a:pt x="2603563" y="493336"/>
                  </a:lnTo>
                  <a:lnTo>
                    <a:pt x="2604140" y="436473"/>
                  </a:lnTo>
                  <a:lnTo>
                    <a:pt x="2591753" y="380971"/>
                  </a:lnTo>
                  <a:lnTo>
                    <a:pt x="2566541" y="328815"/>
                  </a:lnTo>
                  <a:lnTo>
                    <a:pt x="2478903" y="234406"/>
                  </a:lnTo>
                  <a:lnTo>
                    <a:pt x="2347920" y="153618"/>
                  </a:lnTo>
                  <a:lnTo>
                    <a:pt x="2182978" y="91735"/>
                  </a:lnTo>
                  <a:lnTo>
                    <a:pt x="1983823" y="46445"/>
                  </a:lnTo>
                  <a:lnTo>
                    <a:pt x="1758960" y="18857"/>
                  </a:lnTo>
                  <a:lnTo>
                    <a:pt x="1512965" y="12710"/>
                  </a:lnTo>
                  <a:lnTo>
                    <a:pt x="1250290" y="29655"/>
                  </a:lnTo>
                  <a:lnTo>
                    <a:pt x="1528651" y="398"/>
                  </a:lnTo>
                  <a:lnTo>
                    <a:pt x="1759894" y="6176"/>
                  </a:lnTo>
                  <a:lnTo>
                    <a:pt x="1986010" y="33918"/>
                  </a:lnTo>
                  <a:lnTo>
                    <a:pt x="2186633" y="79542"/>
                  </a:lnTo>
                  <a:lnTo>
                    <a:pt x="2353537" y="142161"/>
                  </a:lnTo>
                  <a:lnTo>
                    <a:pt x="2487038" y="224502"/>
                  </a:lnTo>
                  <a:lnTo>
                    <a:pt x="2577145" y="321572"/>
                  </a:lnTo>
                  <a:lnTo>
                    <a:pt x="2603827" y="376769"/>
                  </a:lnTo>
                  <a:lnTo>
                    <a:pt x="2616855" y="435136"/>
                  </a:lnTo>
                  <a:lnTo>
                    <a:pt x="2616247" y="494936"/>
                  </a:lnTo>
                  <a:lnTo>
                    <a:pt x="2601624" y="554474"/>
                  </a:lnTo>
                  <a:lnTo>
                    <a:pt x="2533668" y="668157"/>
                  </a:lnTo>
                  <a:lnTo>
                    <a:pt x="2420204" y="776455"/>
                  </a:lnTo>
                  <a:lnTo>
                    <a:pt x="2269967" y="872407"/>
                  </a:lnTo>
                  <a:lnTo>
                    <a:pt x="2083213" y="958746"/>
                  </a:lnTo>
                  <a:lnTo>
                    <a:pt x="1867806" y="1032894"/>
                  </a:lnTo>
                  <a:lnTo>
                    <a:pt x="1642815" y="1086625"/>
                  </a:lnTo>
                  <a:close/>
                </a:path>
                <a:path w="2617470" h="1145539">
                  <a:moveTo>
                    <a:pt x="1363130" y="1103241"/>
                  </a:moveTo>
                  <a:lnTo>
                    <a:pt x="1103637" y="1119895"/>
                  </a:lnTo>
                  <a:lnTo>
                    <a:pt x="858828" y="1113777"/>
                  </a:lnTo>
                  <a:lnTo>
                    <a:pt x="635218" y="1086342"/>
                  </a:lnTo>
                  <a:lnTo>
                    <a:pt x="437532" y="1041386"/>
                  </a:lnTo>
                  <a:lnTo>
                    <a:pt x="274551" y="980239"/>
                  </a:lnTo>
                  <a:lnTo>
                    <a:pt x="146085" y="901004"/>
                  </a:lnTo>
                  <a:lnTo>
                    <a:pt x="60918" y="809256"/>
                  </a:lnTo>
                  <a:lnTo>
                    <a:pt x="37176" y="760141"/>
                  </a:lnTo>
                  <a:lnTo>
                    <a:pt x="25428" y="707506"/>
                  </a:lnTo>
                  <a:lnTo>
                    <a:pt x="25976" y="653579"/>
                  </a:lnTo>
                  <a:lnTo>
                    <a:pt x="38987" y="600601"/>
                  </a:lnTo>
                  <a:lnTo>
                    <a:pt x="103218" y="493150"/>
                  </a:lnTo>
                  <a:lnTo>
                    <a:pt x="212402" y="388937"/>
                  </a:lnTo>
                  <a:lnTo>
                    <a:pt x="359109" y="295240"/>
                  </a:lnTo>
                  <a:lnTo>
                    <a:pt x="543128" y="210165"/>
                  </a:lnTo>
                  <a:lnTo>
                    <a:pt x="756148" y="136839"/>
                  </a:lnTo>
                  <a:lnTo>
                    <a:pt x="994338" y="79956"/>
                  </a:lnTo>
                  <a:lnTo>
                    <a:pt x="1251621" y="42295"/>
                  </a:lnTo>
                  <a:lnTo>
                    <a:pt x="1513216" y="25420"/>
                  </a:lnTo>
                  <a:lnTo>
                    <a:pt x="1529825" y="25835"/>
                  </a:lnTo>
                  <a:lnTo>
                    <a:pt x="1252951" y="54936"/>
                  </a:lnTo>
                  <a:lnTo>
                    <a:pt x="996733" y="92441"/>
                  </a:lnTo>
                  <a:lnTo>
                    <a:pt x="759698" y="149048"/>
                  </a:lnTo>
                  <a:lnTo>
                    <a:pt x="547871" y="221964"/>
                  </a:lnTo>
                  <a:lnTo>
                    <a:pt x="365219" y="306407"/>
                  </a:lnTo>
                  <a:lnTo>
                    <a:pt x="220278" y="398976"/>
                  </a:lnTo>
                  <a:lnTo>
                    <a:pt x="113234" y="501146"/>
                  </a:lnTo>
                  <a:lnTo>
                    <a:pt x="50866" y="605481"/>
                  </a:lnTo>
                  <a:lnTo>
                    <a:pt x="38660" y="655179"/>
                  </a:lnTo>
                  <a:lnTo>
                    <a:pt x="38142" y="706170"/>
                  </a:lnTo>
                  <a:lnTo>
                    <a:pt x="49250" y="755938"/>
                  </a:lnTo>
                  <a:lnTo>
                    <a:pt x="71522" y="802013"/>
                  </a:lnTo>
                  <a:lnTo>
                    <a:pt x="154220" y="891100"/>
                  </a:lnTo>
                  <a:lnTo>
                    <a:pt x="280167" y="968782"/>
                  </a:lnTo>
                  <a:lnTo>
                    <a:pt x="441187" y="1029193"/>
                  </a:lnTo>
                  <a:lnTo>
                    <a:pt x="637405" y="1073816"/>
                  </a:lnTo>
                  <a:lnTo>
                    <a:pt x="859763" y="1101096"/>
                  </a:lnTo>
                  <a:lnTo>
                    <a:pt x="1103391" y="1107184"/>
                  </a:lnTo>
                  <a:lnTo>
                    <a:pt x="1361804" y="1090599"/>
                  </a:lnTo>
                  <a:lnTo>
                    <a:pt x="1638676" y="1061499"/>
                  </a:lnTo>
                  <a:lnTo>
                    <a:pt x="1622508" y="1065359"/>
                  </a:lnTo>
                  <a:lnTo>
                    <a:pt x="1363130" y="1103241"/>
                  </a:lnTo>
                  <a:close/>
                </a:path>
                <a:path w="2617470" h="1145539">
                  <a:moveTo>
                    <a:pt x="1638676" y="1061499"/>
                  </a:moveTo>
                  <a:lnTo>
                    <a:pt x="1361804" y="1090599"/>
                  </a:lnTo>
                  <a:lnTo>
                    <a:pt x="1620120" y="1052873"/>
                  </a:lnTo>
                  <a:lnTo>
                    <a:pt x="1857156" y="996266"/>
                  </a:lnTo>
                  <a:lnTo>
                    <a:pt x="2068982" y="923351"/>
                  </a:lnTo>
                  <a:lnTo>
                    <a:pt x="2251635" y="838908"/>
                  </a:lnTo>
                  <a:lnTo>
                    <a:pt x="2396576" y="746338"/>
                  </a:lnTo>
                  <a:lnTo>
                    <a:pt x="2503619" y="644168"/>
                  </a:lnTo>
                  <a:lnTo>
                    <a:pt x="2565988" y="539834"/>
                  </a:lnTo>
                  <a:lnTo>
                    <a:pt x="2578194" y="490136"/>
                  </a:lnTo>
                  <a:lnTo>
                    <a:pt x="2578712" y="439145"/>
                  </a:lnTo>
                  <a:lnTo>
                    <a:pt x="2567604" y="389376"/>
                  </a:lnTo>
                  <a:lnTo>
                    <a:pt x="2545332" y="343302"/>
                  </a:lnTo>
                  <a:lnTo>
                    <a:pt x="2462634" y="254215"/>
                  </a:lnTo>
                  <a:lnTo>
                    <a:pt x="2336687" y="176533"/>
                  </a:lnTo>
                  <a:lnTo>
                    <a:pt x="2175667" y="116121"/>
                  </a:lnTo>
                  <a:lnTo>
                    <a:pt x="1979449" y="71499"/>
                  </a:lnTo>
                  <a:lnTo>
                    <a:pt x="1757091" y="44218"/>
                  </a:lnTo>
                  <a:lnTo>
                    <a:pt x="1513452" y="38131"/>
                  </a:lnTo>
                  <a:lnTo>
                    <a:pt x="1252951" y="54936"/>
                  </a:lnTo>
                  <a:lnTo>
                    <a:pt x="1529825" y="25835"/>
                  </a:lnTo>
                  <a:lnTo>
                    <a:pt x="1758025" y="31537"/>
                  </a:lnTo>
                  <a:lnTo>
                    <a:pt x="1981636" y="58972"/>
                  </a:lnTo>
                  <a:lnTo>
                    <a:pt x="2179322" y="103928"/>
                  </a:lnTo>
                  <a:lnTo>
                    <a:pt x="2342303" y="165075"/>
                  </a:lnTo>
                  <a:lnTo>
                    <a:pt x="2470768" y="244311"/>
                  </a:lnTo>
                  <a:lnTo>
                    <a:pt x="2555936" y="336059"/>
                  </a:lnTo>
                  <a:lnTo>
                    <a:pt x="2579678" y="385174"/>
                  </a:lnTo>
                  <a:lnTo>
                    <a:pt x="2591426" y="437809"/>
                  </a:lnTo>
                  <a:lnTo>
                    <a:pt x="2590878" y="491736"/>
                  </a:lnTo>
                  <a:lnTo>
                    <a:pt x="2577867" y="544714"/>
                  </a:lnTo>
                  <a:lnTo>
                    <a:pt x="2513636" y="652164"/>
                  </a:lnTo>
                  <a:lnTo>
                    <a:pt x="2404451" y="756377"/>
                  </a:lnTo>
                  <a:lnTo>
                    <a:pt x="2257746" y="850074"/>
                  </a:lnTo>
                  <a:lnTo>
                    <a:pt x="2073726" y="935149"/>
                  </a:lnTo>
                  <a:lnTo>
                    <a:pt x="1860706" y="1008476"/>
                  </a:lnTo>
                  <a:lnTo>
                    <a:pt x="1638676" y="1061499"/>
                  </a:lnTo>
                  <a:close/>
                </a:path>
              </a:pathLst>
            </a:custGeom>
            <a:solidFill>
              <a:srgbClr val="0463C1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 rot="21300000">
            <a:off x="2961268" y="3130489"/>
            <a:ext cx="2361002" cy="3048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2370"/>
              </a:lnSpc>
            </a:pPr>
            <a:r>
              <a:rPr sz="3600" b="1" spc="-15" baseline="-3472">
                <a:latin typeface="Arial"/>
                <a:cs typeface="Arial"/>
              </a:rPr>
              <a:t>fo</a:t>
            </a:r>
            <a:r>
              <a:rPr sz="3600" b="1" spc="-15" baseline="-2314">
                <a:latin typeface="Arial"/>
                <a:cs typeface="Arial"/>
              </a:rPr>
              <a:t>re</a:t>
            </a:r>
            <a:r>
              <a:rPr sz="3600" b="1" spc="-15" baseline="-1157">
                <a:latin typeface="Arial"/>
                <a:cs typeface="Arial"/>
              </a:rPr>
              <a:t>ign</a:t>
            </a:r>
            <a:r>
              <a:rPr sz="3600" b="1" spc="-217" baseline="-1157">
                <a:latin typeface="Arial"/>
                <a:cs typeface="Arial"/>
              </a:rPr>
              <a:t> </a:t>
            </a:r>
            <a:r>
              <a:rPr sz="2400" b="1" spc="-10">
                <a:latin typeface="Arial"/>
                <a:cs typeface="Arial"/>
              </a:rPr>
              <a:t>fest</a:t>
            </a:r>
            <a:r>
              <a:rPr sz="3600" b="1" spc="-15" baseline="1157">
                <a:latin typeface="Arial"/>
                <a:cs typeface="Arial"/>
              </a:rPr>
              <a:t>i</a:t>
            </a:r>
            <a:r>
              <a:rPr sz="3600" b="1" spc="-15" baseline="2314">
                <a:latin typeface="Arial"/>
                <a:cs typeface="Arial"/>
              </a:rPr>
              <a:t>va</a:t>
            </a:r>
            <a:r>
              <a:rPr sz="3600" b="1" spc="-15" baseline="3472">
                <a:latin typeface="Arial"/>
                <a:cs typeface="Arial"/>
              </a:rPr>
              <a:t>ls</a:t>
            </a:r>
            <a:endParaRPr sz="3600" baseline="3472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5653087" y="3214688"/>
            <a:ext cx="792480" cy="0"/>
          </a:xfrm>
          <a:custGeom>
            <a:rect l="l" t="t" r="r" b="b"/>
            <a:pathLst>
              <a:path w="792479">
                <a:moveTo>
                  <a:pt x="0" y="0"/>
                </a:moveTo>
                <a:lnTo>
                  <a:pt x="792162" y="0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grpSp>
        <p:nvGrpSpPr>
          <p:cNvPr id="7" name="object 7"/>
          <p:cNvGrpSpPr/>
          <p:nvPr/>
        </p:nvGrpSpPr>
        <p:grpSpPr>
          <a:xfrm>
            <a:off x="2335212" y="1552575"/>
            <a:ext cx="3754754" cy="3322954"/>
            <a:chOff x="2335212" y="1552575"/>
            <a:chExt cx="3754754" cy="3322954"/>
          </a:xfrm>
        </p:grpSpPr>
        <p:sp>
          <p:nvSpPr>
            <p:cNvPr id="8" name="object 8"/>
            <p:cNvSpPr/>
            <p:nvPr/>
          </p:nvSpPr>
          <p:spPr>
            <a:xfrm>
              <a:off x="5076825" y="2062162"/>
              <a:ext cx="936625" cy="576580"/>
            </a:xfrm>
            <a:custGeom>
              <a:rect l="l" t="t" r="r" b="b"/>
              <a:pathLst>
                <a:path w="936625" h="576580">
                  <a:moveTo>
                    <a:pt x="0" y="576261"/>
                  </a:moveTo>
                  <a:lnTo>
                    <a:pt x="936625" y="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2413000" y="2133600"/>
              <a:ext cx="647700" cy="576580"/>
            </a:xfrm>
            <a:custGeom>
              <a:rect l="l" t="t" r="r" b="b"/>
              <a:pathLst>
                <a:path w="647700" h="576580">
                  <a:moveTo>
                    <a:pt x="647700" y="576261"/>
                  </a:moveTo>
                  <a:lnTo>
                    <a:pt x="0" y="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2627311" y="3357562"/>
              <a:ext cx="287655" cy="1905"/>
            </a:xfrm>
            <a:custGeom>
              <a:rect l="l" t="t" r="r" b="b"/>
              <a:pathLst>
                <a:path w="287655" h="1904">
                  <a:moveTo>
                    <a:pt x="287338" y="1587"/>
                  </a:moveTo>
                  <a:lnTo>
                    <a:pt x="0" y="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2339975" y="3862387"/>
              <a:ext cx="936625" cy="647700"/>
            </a:xfrm>
            <a:custGeom>
              <a:rect l="l" t="t" r="r" b="b"/>
              <a:pathLst>
                <a:path w="936625" h="647700">
                  <a:moveTo>
                    <a:pt x="936625" y="0"/>
                  </a:moveTo>
                  <a:lnTo>
                    <a:pt x="0" y="64770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4140200" y="3789362"/>
              <a:ext cx="1945005" cy="1081405"/>
            </a:xfrm>
            <a:custGeom>
              <a:rect l="l" t="t" r="r" b="b"/>
              <a:pathLst>
                <a:path w="1945004" h="1081404">
                  <a:moveTo>
                    <a:pt x="0" y="217487"/>
                  </a:moveTo>
                  <a:lnTo>
                    <a:pt x="215900" y="1081087"/>
                  </a:lnTo>
                </a:path>
                <a:path w="1945004" h="1081404">
                  <a:moveTo>
                    <a:pt x="936625" y="0"/>
                  </a:moveTo>
                  <a:lnTo>
                    <a:pt x="1944687" y="64928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3924300" y="1557337"/>
              <a:ext cx="71755" cy="936625"/>
            </a:xfrm>
            <a:custGeom>
              <a:rect l="l" t="t" r="r" b="b"/>
              <a:pathLst>
                <a:path w="71754" h="936625">
                  <a:moveTo>
                    <a:pt x="71437" y="936625"/>
                  </a:moveTo>
                  <a:lnTo>
                    <a:pt x="0" y="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6666865" y="3023388"/>
            <a:ext cx="2159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latin typeface="Arial"/>
                <a:cs typeface="Arial"/>
              </a:rPr>
              <a:t>Christmas</a:t>
            </a:r>
            <a:r>
              <a:rPr sz="2400" b="1" spc="-45">
                <a:latin typeface="Arial"/>
                <a:cs typeface="Arial"/>
              </a:rPr>
              <a:t> </a:t>
            </a:r>
            <a:r>
              <a:rPr sz="2400" b="1" spc="-25">
                <a:latin typeface="Arial"/>
                <a:cs typeface="Arial"/>
              </a:rPr>
              <a:t>Day</a:t>
            </a:r>
            <a:endParaRPr sz="24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5876289" y="1654962"/>
            <a:ext cx="263144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latin typeface="Arial"/>
                <a:cs typeface="Arial"/>
              </a:rPr>
              <a:t>Thanksgiving</a:t>
            </a:r>
            <a:r>
              <a:rPr sz="2400" b="1" spc="-60">
                <a:latin typeface="Arial"/>
                <a:cs typeface="Arial"/>
              </a:rPr>
              <a:t> </a:t>
            </a:r>
            <a:r>
              <a:rPr sz="2400" b="1" spc="-25">
                <a:latin typeface="Arial"/>
                <a:cs typeface="Arial"/>
              </a:rPr>
              <a:t>Day</a:t>
            </a:r>
            <a:endParaRPr sz="2400">
              <a:latin typeface="Arial"/>
              <a:cs typeface="Arial"/>
            </a:endParaRPr>
          </a:p>
        </p:txBody>
      </p:sp>
      <p:sp>
        <p:nvSpPr>
          <p:cNvPr id="16" name="object 16"/>
          <p:cNvSpPr txBox="1">
            <a:spLocks noGrp="1"/>
          </p:cNvSpPr>
          <p:nvPr>
            <p:ph type="title"/>
          </p:nvPr>
        </p:nvSpPr>
        <p:spPr>
          <a:xfrm>
            <a:off x="3066414" y="1150138"/>
            <a:ext cx="193802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solidFill>
                  <a:srgbClr val="000000"/>
                </a:solidFill>
              </a:rPr>
              <a:t>Mother’s</a:t>
            </a:r>
            <a:r>
              <a:rPr sz="2400" spc="-30">
                <a:solidFill>
                  <a:srgbClr val="000000"/>
                </a:solidFill>
              </a:rPr>
              <a:t> </a:t>
            </a:r>
            <a:r>
              <a:rPr sz="2400" spc="-25">
                <a:solidFill>
                  <a:srgbClr val="000000"/>
                </a:solidFill>
              </a:rPr>
              <a:t>Day</a:t>
            </a:r>
            <a:endParaRPr sz="2400"/>
          </a:p>
        </p:txBody>
      </p:sp>
      <p:sp>
        <p:nvSpPr>
          <p:cNvPr id="17" name="object 17"/>
          <p:cNvSpPr txBox="1"/>
          <p:nvPr/>
        </p:nvSpPr>
        <p:spPr>
          <a:xfrm>
            <a:off x="762952" y="1726400"/>
            <a:ext cx="1853564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latin typeface="Arial"/>
                <a:cs typeface="Arial"/>
              </a:rPr>
              <a:t>Father’s</a:t>
            </a:r>
            <a:r>
              <a:rPr sz="2400" b="1" spc="-40">
                <a:latin typeface="Arial"/>
                <a:cs typeface="Arial"/>
              </a:rPr>
              <a:t> </a:t>
            </a:r>
            <a:r>
              <a:rPr sz="2400" b="1" spc="-25">
                <a:latin typeface="Arial"/>
                <a:cs typeface="Arial"/>
              </a:rPr>
              <a:t>Day</a:t>
            </a:r>
            <a:endParaRPr sz="2400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86689" y="3094825"/>
            <a:ext cx="234315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latin typeface="Arial"/>
                <a:cs typeface="Arial"/>
              </a:rPr>
              <a:t>April</a:t>
            </a:r>
            <a:r>
              <a:rPr sz="2400" b="1" spc="-30">
                <a:latin typeface="Arial"/>
                <a:cs typeface="Arial"/>
              </a:rPr>
              <a:t> </a:t>
            </a:r>
            <a:r>
              <a:rPr sz="2400" b="1">
                <a:latin typeface="Arial"/>
                <a:cs typeface="Arial"/>
              </a:rPr>
              <a:t>Fool’s</a:t>
            </a:r>
            <a:r>
              <a:rPr sz="2400" b="1" spc="-25">
                <a:latin typeface="Arial"/>
                <a:cs typeface="Arial"/>
              </a:rPr>
              <a:t> Day</a:t>
            </a:r>
            <a:endParaRPr sz="2400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618489" y="4463250"/>
            <a:ext cx="227647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latin typeface="Arial"/>
                <a:cs typeface="Arial"/>
              </a:rPr>
              <a:t>Valentine’s</a:t>
            </a:r>
            <a:r>
              <a:rPr sz="2400" b="1" spc="-50">
                <a:latin typeface="Arial"/>
                <a:cs typeface="Arial"/>
              </a:rPr>
              <a:t> </a:t>
            </a:r>
            <a:r>
              <a:rPr sz="2400" b="1" spc="-25">
                <a:latin typeface="Arial"/>
                <a:cs typeface="Arial"/>
              </a:rPr>
              <a:t>Day</a:t>
            </a:r>
            <a:endParaRPr sz="2400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3858578" y="5037925"/>
            <a:ext cx="956944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latin typeface="Arial"/>
                <a:cs typeface="Arial"/>
              </a:rPr>
              <a:t>Easter</a:t>
            </a:r>
            <a:endParaRPr sz="2400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6235065" y="4607712"/>
            <a:ext cx="153225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latin typeface="Arial"/>
                <a:cs typeface="Arial"/>
              </a:rPr>
              <a:t>Halloween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2250016" y="171450"/>
            <a:ext cx="4144645" cy="1187450"/>
            <a:chOff x="2250016" y="171450"/>
            <a:chExt cx="4144645" cy="1187450"/>
          </a:xfrm>
        </p:grpSpPr>
        <p:sp>
          <p:nvSpPr>
            <p:cNvPr id="3" name="object 3"/>
            <p:cNvSpPr/>
            <p:nvPr/>
          </p:nvSpPr>
          <p:spPr>
            <a:xfrm>
              <a:off x="2268537" y="188911"/>
              <a:ext cx="4105275" cy="1151255"/>
            </a:xfrm>
            <a:custGeom>
              <a:rect l="l" t="t" r="r" b="b"/>
              <a:pathLst>
                <a:path w="4105275" h="1151255">
                  <a:moveTo>
                    <a:pt x="3913448" y="1150937"/>
                  </a:moveTo>
                  <a:lnTo>
                    <a:pt x="191827" y="1150937"/>
                  </a:lnTo>
                  <a:lnTo>
                    <a:pt x="147842" y="1145871"/>
                  </a:lnTo>
                  <a:lnTo>
                    <a:pt x="107466" y="1131440"/>
                  </a:lnTo>
                  <a:lnTo>
                    <a:pt x="71849" y="1108795"/>
                  </a:lnTo>
                  <a:lnTo>
                    <a:pt x="42142" y="1079088"/>
                  </a:lnTo>
                  <a:lnTo>
                    <a:pt x="19497" y="1043471"/>
                  </a:lnTo>
                  <a:lnTo>
                    <a:pt x="5066" y="1003095"/>
                  </a:lnTo>
                  <a:lnTo>
                    <a:pt x="0" y="959111"/>
                  </a:lnTo>
                  <a:lnTo>
                    <a:pt x="0" y="191826"/>
                  </a:lnTo>
                  <a:lnTo>
                    <a:pt x="5066" y="147842"/>
                  </a:lnTo>
                  <a:lnTo>
                    <a:pt x="19497" y="107466"/>
                  </a:lnTo>
                  <a:lnTo>
                    <a:pt x="42142" y="71848"/>
                  </a:lnTo>
                  <a:lnTo>
                    <a:pt x="71849" y="42142"/>
                  </a:lnTo>
                  <a:lnTo>
                    <a:pt x="107466" y="19497"/>
                  </a:lnTo>
                  <a:lnTo>
                    <a:pt x="147843" y="5066"/>
                  </a:lnTo>
                  <a:lnTo>
                    <a:pt x="191826" y="0"/>
                  </a:lnTo>
                  <a:lnTo>
                    <a:pt x="3913448" y="0"/>
                  </a:lnTo>
                  <a:lnTo>
                    <a:pt x="3957432" y="5066"/>
                  </a:lnTo>
                  <a:lnTo>
                    <a:pt x="3997809" y="19497"/>
                  </a:lnTo>
                  <a:lnTo>
                    <a:pt x="4033426" y="42142"/>
                  </a:lnTo>
                  <a:lnTo>
                    <a:pt x="4063133" y="71849"/>
                  </a:lnTo>
                  <a:lnTo>
                    <a:pt x="4085777" y="107466"/>
                  </a:lnTo>
                  <a:lnTo>
                    <a:pt x="4100208" y="147842"/>
                  </a:lnTo>
                  <a:lnTo>
                    <a:pt x="4105275" y="191826"/>
                  </a:lnTo>
                  <a:lnTo>
                    <a:pt x="4105275" y="959111"/>
                  </a:lnTo>
                  <a:lnTo>
                    <a:pt x="4100209" y="1003095"/>
                  </a:lnTo>
                  <a:lnTo>
                    <a:pt x="4085777" y="1043471"/>
                  </a:lnTo>
                  <a:lnTo>
                    <a:pt x="4063133" y="1079089"/>
                  </a:lnTo>
                  <a:lnTo>
                    <a:pt x="4033426" y="1108795"/>
                  </a:lnTo>
                  <a:lnTo>
                    <a:pt x="3997809" y="1131440"/>
                  </a:lnTo>
                  <a:lnTo>
                    <a:pt x="3957432" y="1145871"/>
                  </a:lnTo>
                  <a:lnTo>
                    <a:pt x="3913448" y="1150937"/>
                  </a:lnTo>
                  <a:close/>
                </a:path>
              </a:pathLst>
            </a:custGeom>
            <a:solidFill>
              <a:srgbClr val="CCFF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2250016" y="171450"/>
              <a:ext cx="4144645" cy="1187450"/>
            </a:xfrm>
            <a:custGeom>
              <a:rect l="l" t="t" r="r" b="b"/>
              <a:pathLst>
                <a:path w="4144645" h="1187450">
                  <a:moveTo>
                    <a:pt x="3934652" y="1187449"/>
                  </a:moveTo>
                  <a:lnTo>
                    <a:pt x="209780" y="1187449"/>
                  </a:lnTo>
                  <a:lnTo>
                    <a:pt x="130229" y="1171539"/>
                  </a:lnTo>
                  <a:lnTo>
                    <a:pt x="62637" y="1127255"/>
                  </a:lnTo>
                  <a:lnTo>
                    <a:pt x="15956" y="1059567"/>
                  </a:lnTo>
                  <a:lnTo>
                    <a:pt x="0" y="979786"/>
                  </a:lnTo>
                  <a:lnTo>
                    <a:pt x="0" y="207663"/>
                  </a:lnTo>
                  <a:lnTo>
                    <a:pt x="15956" y="127882"/>
                  </a:lnTo>
                  <a:lnTo>
                    <a:pt x="62637" y="60194"/>
                  </a:lnTo>
                  <a:lnTo>
                    <a:pt x="130229" y="15910"/>
                  </a:lnTo>
                  <a:lnTo>
                    <a:pt x="209780" y="0"/>
                  </a:lnTo>
                  <a:lnTo>
                    <a:pt x="3934653" y="0"/>
                  </a:lnTo>
                  <a:lnTo>
                    <a:pt x="3998152" y="12700"/>
                  </a:lnTo>
                  <a:lnTo>
                    <a:pt x="211037" y="12700"/>
                  </a:lnTo>
                  <a:lnTo>
                    <a:pt x="135131" y="27881"/>
                  </a:lnTo>
                  <a:lnTo>
                    <a:pt x="71678" y="69453"/>
                  </a:lnTo>
                  <a:lnTo>
                    <a:pt x="27896" y="132938"/>
                  </a:lnTo>
                  <a:lnTo>
                    <a:pt x="12700" y="208921"/>
                  </a:lnTo>
                  <a:lnTo>
                    <a:pt x="12700" y="978528"/>
                  </a:lnTo>
                  <a:lnTo>
                    <a:pt x="27896" y="1054511"/>
                  </a:lnTo>
                  <a:lnTo>
                    <a:pt x="71678" y="1117996"/>
                  </a:lnTo>
                  <a:lnTo>
                    <a:pt x="135131" y="1159568"/>
                  </a:lnTo>
                  <a:lnTo>
                    <a:pt x="211037" y="1174749"/>
                  </a:lnTo>
                  <a:lnTo>
                    <a:pt x="3998153" y="1174749"/>
                  </a:lnTo>
                  <a:lnTo>
                    <a:pt x="3934652" y="1187449"/>
                  </a:lnTo>
                  <a:close/>
                </a:path>
                <a:path w="4144645" h="1187450">
                  <a:moveTo>
                    <a:pt x="3998153" y="1174749"/>
                  </a:moveTo>
                  <a:lnTo>
                    <a:pt x="3933395" y="1174749"/>
                  </a:lnTo>
                  <a:lnTo>
                    <a:pt x="4009300" y="1159568"/>
                  </a:lnTo>
                  <a:lnTo>
                    <a:pt x="4072753" y="1117996"/>
                  </a:lnTo>
                  <a:lnTo>
                    <a:pt x="4116536" y="1054511"/>
                  </a:lnTo>
                  <a:lnTo>
                    <a:pt x="4131733" y="978528"/>
                  </a:lnTo>
                  <a:lnTo>
                    <a:pt x="4131733" y="208921"/>
                  </a:lnTo>
                  <a:lnTo>
                    <a:pt x="4116536" y="132938"/>
                  </a:lnTo>
                  <a:lnTo>
                    <a:pt x="4072753" y="69453"/>
                  </a:lnTo>
                  <a:lnTo>
                    <a:pt x="4009300" y="27881"/>
                  </a:lnTo>
                  <a:lnTo>
                    <a:pt x="3933395" y="12700"/>
                  </a:lnTo>
                  <a:lnTo>
                    <a:pt x="3998152" y="12700"/>
                  </a:lnTo>
                  <a:lnTo>
                    <a:pt x="4014203" y="15910"/>
                  </a:lnTo>
                  <a:lnTo>
                    <a:pt x="4081795" y="60194"/>
                  </a:lnTo>
                  <a:lnTo>
                    <a:pt x="4128476" y="127882"/>
                  </a:lnTo>
                  <a:lnTo>
                    <a:pt x="4144433" y="207663"/>
                  </a:lnTo>
                  <a:lnTo>
                    <a:pt x="4144433" y="979786"/>
                  </a:lnTo>
                  <a:lnTo>
                    <a:pt x="4128476" y="1059567"/>
                  </a:lnTo>
                  <a:lnTo>
                    <a:pt x="4081795" y="1127255"/>
                  </a:lnTo>
                  <a:lnTo>
                    <a:pt x="4014203" y="1171539"/>
                  </a:lnTo>
                  <a:lnTo>
                    <a:pt x="3998153" y="1174749"/>
                  </a:lnTo>
                  <a:close/>
                </a:path>
                <a:path w="4144645" h="1187450">
                  <a:moveTo>
                    <a:pt x="3932137" y="1162050"/>
                  </a:moveTo>
                  <a:lnTo>
                    <a:pt x="212295" y="1162050"/>
                  </a:lnTo>
                  <a:lnTo>
                    <a:pt x="140034" y="1147597"/>
                  </a:lnTo>
                  <a:lnTo>
                    <a:pt x="80720" y="1108737"/>
                  </a:lnTo>
                  <a:lnTo>
                    <a:pt x="39836" y="1049455"/>
                  </a:lnTo>
                  <a:lnTo>
                    <a:pt x="25400" y="977271"/>
                  </a:lnTo>
                  <a:lnTo>
                    <a:pt x="25400" y="210178"/>
                  </a:lnTo>
                  <a:lnTo>
                    <a:pt x="39836" y="137994"/>
                  </a:lnTo>
                  <a:lnTo>
                    <a:pt x="80720" y="78712"/>
                  </a:lnTo>
                  <a:lnTo>
                    <a:pt x="140034" y="39852"/>
                  </a:lnTo>
                  <a:lnTo>
                    <a:pt x="212295" y="25400"/>
                  </a:lnTo>
                  <a:lnTo>
                    <a:pt x="3932137" y="25400"/>
                  </a:lnTo>
                  <a:lnTo>
                    <a:pt x="3995637" y="38100"/>
                  </a:lnTo>
                  <a:lnTo>
                    <a:pt x="213552" y="38100"/>
                  </a:lnTo>
                  <a:lnTo>
                    <a:pt x="144937" y="51823"/>
                  </a:lnTo>
                  <a:lnTo>
                    <a:pt x="89762" y="87971"/>
                  </a:lnTo>
                  <a:lnTo>
                    <a:pt x="51776" y="143051"/>
                  </a:lnTo>
                  <a:lnTo>
                    <a:pt x="38100" y="211436"/>
                  </a:lnTo>
                  <a:lnTo>
                    <a:pt x="38100" y="976013"/>
                  </a:lnTo>
                  <a:lnTo>
                    <a:pt x="51776" y="1044398"/>
                  </a:lnTo>
                  <a:lnTo>
                    <a:pt x="89762" y="1099477"/>
                  </a:lnTo>
                  <a:lnTo>
                    <a:pt x="144937" y="1135626"/>
                  </a:lnTo>
                  <a:lnTo>
                    <a:pt x="213552" y="1149350"/>
                  </a:lnTo>
                  <a:lnTo>
                    <a:pt x="3995637" y="1149350"/>
                  </a:lnTo>
                  <a:lnTo>
                    <a:pt x="3932137" y="1162050"/>
                  </a:lnTo>
                  <a:close/>
                </a:path>
                <a:path w="4144645" h="1187450">
                  <a:moveTo>
                    <a:pt x="3995637" y="1149350"/>
                  </a:moveTo>
                  <a:lnTo>
                    <a:pt x="3930880" y="1149350"/>
                  </a:lnTo>
                  <a:lnTo>
                    <a:pt x="3999495" y="1135626"/>
                  </a:lnTo>
                  <a:lnTo>
                    <a:pt x="4054670" y="1099477"/>
                  </a:lnTo>
                  <a:lnTo>
                    <a:pt x="4092656" y="1044398"/>
                  </a:lnTo>
                  <a:lnTo>
                    <a:pt x="4106333" y="976013"/>
                  </a:lnTo>
                  <a:lnTo>
                    <a:pt x="4106333" y="211436"/>
                  </a:lnTo>
                  <a:lnTo>
                    <a:pt x="4092656" y="143051"/>
                  </a:lnTo>
                  <a:lnTo>
                    <a:pt x="4054670" y="87971"/>
                  </a:lnTo>
                  <a:lnTo>
                    <a:pt x="3999495" y="51823"/>
                  </a:lnTo>
                  <a:lnTo>
                    <a:pt x="3930880" y="38100"/>
                  </a:lnTo>
                  <a:lnTo>
                    <a:pt x="3995637" y="38100"/>
                  </a:lnTo>
                  <a:lnTo>
                    <a:pt x="4063712" y="78712"/>
                  </a:lnTo>
                  <a:lnTo>
                    <a:pt x="4104596" y="137994"/>
                  </a:lnTo>
                  <a:lnTo>
                    <a:pt x="4119033" y="210178"/>
                  </a:lnTo>
                  <a:lnTo>
                    <a:pt x="4119033" y="977271"/>
                  </a:lnTo>
                  <a:lnTo>
                    <a:pt x="4104596" y="1049455"/>
                  </a:lnTo>
                  <a:lnTo>
                    <a:pt x="4063712" y="1108737"/>
                  </a:lnTo>
                  <a:lnTo>
                    <a:pt x="4004398" y="1147597"/>
                  </a:lnTo>
                  <a:lnTo>
                    <a:pt x="3995637" y="1149350"/>
                  </a:lnTo>
                  <a:close/>
                </a:path>
              </a:pathLst>
            </a:custGeom>
            <a:solidFill>
              <a:srgbClr val="0463C1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21890">
              <a:lnSpc>
                <a:spcPct val="100000"/>
              </a:lnSpc>
              <a:spcBef>
                <a:spcPts val="100"/>
              </a:spcBef>
            </a:pPr>
            <a:r>
              <a:rPr sz="4800" spc="-10">
                <a:solidFill>
                  <a:srgbClr val="000000"/>
                </a:solidFill>
              </a:rPr>
              <a:t>Discussion</a:t>
            </a:r>
            <a:endParaRPr sz="4800"/>
          </a:p>
        </p:txBody>
      </p:sp>
      <p:sp>
        <p:nvSpPr>
          <p:cNvPr id="6" name="object 6"/>
          <p:cNvSpPr txBox="1"/>
          <p:nvPr/>
        </p:nvSpPr>
        <p:spPr>
          <a:xfrm>
            <a:off x="741679" y="1754292"/>
            <a:ext cx="6750050" cy="3685540"/>
          </a:xfrm>
          <a:prstGeom prst="rect">
            <a:avLst/>
          </a:prstGeom>
        </p:spPr>
        <p:txBody>
          <a:bodyPr vert="horz" wrap="square" lIns="0" tIns="63500" rIns="0" bIns="0" rtlCol="0">
            <a:spAutoFit/>
          </a:bodyPr>
          <a:lstStyle/>
          <a:p>
            <a:pPr marL="184150" indent="-171450">
              <a:lnSpc>
                <a:spcPct val="100000"/>
              </a:lnSpc>
              <a:spcBef>
                <a:spcPts val="500"/>
              </a:spcBef>
              <a:buSzPct val="102083"/>
              <a:buFont typeface="Arial"/>
              <a:buChar char="•"/>
              <a:tabLst>
                <a:tab pos="184150"/>
              </a:tabLst>
            </a:pPr>
            <a:r>
              <a:rPr sz="2400">
                <a:latin typeface="Calibri"/>
                <a:cs typeface="Calibri"/>
              </a:rPr>
              <a:t>What</a:t>
            </a:r>
            <a:r>
              <a:rPr sz="2400" spc="-25">
                <a:latin typeface="Calibri"/>
                <a:cs typeface="Calibri"/>
              </a:rPr>
              <a:t> </a:t>
            </a:r>
            <a:r>
              <a:rPr sz="2400">
                <a:latin typeface="Calibri"/>
                <a:cs typeface="Calibri"/>
              </a:rPr>
              <a:t>is</a:t>
            </a:r>
            <a:r>
              <a:rPr sz="2400" spc="-20">
                <a:latin typeface="Calibri"/>
                <a:cs typeface="Calibri"/>
              </a:rPr>
              <a:t> </a:t>
            </a:r>
            <a:r>
              <a:rPr sz="2400">
                <a:latin typeface="Calibri"/>
                <a:cs typeface="Calibri"/>
              </a:rPr>
              <a:t>your</a:t>
            </a:r>
            <a:r>
              <a:rPr sz="2400" spc="-20">
                <a:latin typeface="Calibri"/>
                <a:cs typeface="Calibri"/>
              </a:rPr>
              <a:t> </a:t>
            </a:r>
            <a:r>
              <a:rPr sz="2400">
                <a:latin typeface="Calibri"/>
                <a:cs typeface="Calibri"/>
              </a:rPr>
              <a:t>favorite</a:t>
            </a:r>
            <a:r>
              <a:rPr sz="2400" spc="-20">
                <a:latin typeface="Calibri"/>
                <a:cs typeface="Calibri"/>
              </a:rPr>
              <a:t> </a:t>
            </a:r>
            <a:r>
              <a:rPr sz="2400" spc="-10">
                <a:latin typeface="Calibri"/>
                <a:cs typeface="Calibri"/>
              </a:rPr>
              <a:t>festival?</a:t>
            </a:r>
            <a:endParaRPr sz="2400">
              <a:latin typeface="Calibri"/>
              <a:cs typeface="Calibri"/>
            </a:endParaRPr>
          </a:p>
          <a:p>
            <a:pPr marL="184150" indent="-171450">
              <a:lnSpc>
                <a:spcPct val="100000"/>
              </a:lnSpc>
              <a:spcBef>
                <a:spcPts val="465"/>
              </a:spcBef>
              <a:buSzPct val="102083"/>
              <a:buFont typeface="Arial"/>
              <a:buChar char="•"/>
              <a:tabLst>
                <a:tab pos="184150"/>
              </a:tabLst>
            </a:pPr>
            <a:r>
              <a:rPr sz="2400">
                <a:latin typeface="Calibri"/>
                <a:cs typeface="Calibri"/>
              </a:rPr>
              <a:t>When</a:t>
            </a:r>
            <a:r>
              <a:rPr sz="2400" spc="-20">
                <a:latin typeface="Calibri"/>
                <a:cs typeface="Calibri"/>
              </a:rPr>
              <a:t> </a:t>
            </a:r>
            <a:r>
              <a:rPr sz="2400">
                <a:latin typeface="Calibri"/>
                <a:cs typeface="Calibri"/>
              </a:rPr>
              <a:t>does</a:t>
            </a:r>
            <a:r>
              <a:rPr sz="2400" spc="-15">
                <a:latin typeface="Calibri"/>
                <a:cs typeface="Calibri"/>
              </a:rPr>
              <a:t> </a:t>
            </a:r>
            <a:r>
              <a:rPr sz="2400">
                <a:latin typeface="Calibri"/>
                <a:cs typeface="Calibri"/>
              </a:rPr>
              <a:t>it</a:t>
            </a:r>
            <a:r>
              <a:rPr sz="2400" spc="-15">
                <a:latin typeface="Calibri"/>
                <a:cs typeface="Calibri"/>
              </a:rPr>
              <a:t> </a:t>
            </a:r>
            <a:r>
              <a:rPr sz="2400" spc="-10">
                <a:latin typeface="Calibri"/>
                <a:cs typeface="Calibri"/>
              </a:rPr>
              <a:t>celebrate?</a:t>
            </a:r>
            <a:endParaRPr sz="2400">
              <a:latin typeface="Calibri"/>
              <a:cs typeface="Calibri"/>
            </a:endParaRPr>
          </a:p>
          <a:p>
            <a:pPr marL="184150" indent="-171450">
              <a:lnSpc>
                <a:spcPct val="100000"/>
              </a:lnSpc>
              <a:spcBef>
                <a:spcPts val="459"/>
              </a:spcBef>
              <a:buSzPct val="102083"/>
              <a:buFont typeface="Arial"/>
              <a:buChar char="•"/>
              <a:tabLst>
                <a:tab pos="184150"/>
              </a:tabLst>
            </a:pPr>
            <a:r>
              <a:rPr sz="2400">
                <a:latin typeface="Calibri"/>
                <a:cs typeface="Calibri"/>
              </a:rPr>
              <a:t>What</a:t>
            </a:r>
            <a:r>
              <a:rPr sz="2400" spc="-25">
                <a:latin typeface="Calibri"/>
                <a:cs typeface="Calibri"/>
              </a:rPr>
              <a:t> </a:t>
            </a:r>
            <a:r>
              <a:rPr sz="2400">
                <a:latin typeface="Calibri"/>
                <a:cs typeface="Calibri"/>
              </a:rPr>
              <a:t>do</a:t>
            </a:r>
            <a:r>
              <a:rPr sz="2400" spc="-15">
                <a:latin typeface="Calibri"/>
                <a:cs typeface="Calibri"/>
              </a:rPr>
              <a:t> </a:t>
            </a:r>
            <a:r>
              <a:rPr sz="2400">
                <a:latin typeface="Calibri"/>
                <a:cs typeface="Calibri"/>
              </a:rPr>
              <a:t>people</a:t>
            </a:r>
            <a:r>
              <a:rPr sz="2400" spc="-15">
                <a:latin typeface="Calibri"/>
                <a:cs typeface="Calibri"/>
              </a:rPr>
              <a:t> </a:t>
            </a:r>
            <a:r>
              <a:rPr sz="2400">
                <a:latin typeface="Calibri"/>
                <a:cs typeface="Calibri"/>
              </a:rPr>
              <a:t>do</a:t>
            </a:r>
            <a:r>
              <a:rPr sz="2400" spc="-15">
                <a:latin typeface="Calibri"/>
                <a:cs typeface="Calibri"/>
              </a:rPr>
              <a:t> </a:t>
            </a:r>
            <a:r>
              <a:rPr sz="2400">
                <a:latin typeface="Calibri"/>
                <a:cs typeface="Calibri"/>
              </a:rPr>
              <a:t>at</a:t>
            </a:r>
            <a:r>
              <a:rPr sz="2400" spc="-15">
                <a:latin typeface="Calibri"/>
                <a:cs typeface="Calibri"/>
              </a:rPr>
              <a:t> </a:t>
            </a:r>
            <a:r>
              <a:rPr sz="2400">
                <a:latin typeface="Calibri"/>
                <a:cs typeface="Calibri"/>
              </a:rPr>
              <a:t>that</a:t>
            </a:r>
            <a:r>
              <a:rPr sz="2400" spc="-15">
                <a:latin typeface="Calibri"/>
                <a:cs typeface="Calibri"/>
              </a:rPr>
              <a:t> </a:t>
            </a:r>
            <a:r>
              <a:rPr sz="2400" spc="-10">
                <a:latin typeface="Calibri"/>
                <a:cs typeface="Calibri"/>
              </a:rPr>
              <a:t>time?</a:t>
            </a:r>
            <a:endParaRPr sz="2400">
              <a:latin typeface="Calibri"/>
              <a:cs typeface="Calibri"/>
            </a:endParaRPr>
          </a:p>
          <a:p>
            <a:pPr marL="184150" indent="-171450">
              <a:lnSpc>
                <a:spcPct val="100000"/>
              </a:lnSpc>
              <a:spcBef>
                <a:spcPts val="464"/>
              </a:spcBef>
              <a:buSzPct val="102083"/>
              <a:buFont typeface="Arial"/>
              <a:buChar char="•"/>
              <a:tabLst>
                <a:tab pos="184150"/>
              </a:tabLst>
            </a:pPr>
            <a:r>
              <a:rPr sz="2400">
                <a:latin typeface="Calibri"/>
                <a:cs typeface="Calibri"/>
              </a:rPr>
              <a:t>Why</a:t>
            </a:r>
            <a:r>
              <a:rPr sz="2400" spc="-15">
                <a:latin typeface="Calibri"/>
                <a:cs typeface="Calibri"/>
              </a:rPr>
              <a:t> </a:t>
            </a:r>
            <a:r>
              <a:rPr sz="2400">
                <a:latin typeface="Calibri"/>
                <a:cs typeface="Calibri"/>
              </a:rPr>
              <a:t>do</a:t>
            </a:r>
            <a:r>
              <a:rPr sz="2400" spc="-15">
                <a:latin typeface="Calibri"/>
                <a:cs typeface="Calibri"/>
              </a:rPr>
              <a:t> </a:t>
            </a:r>
            <a:r>
              <a:rPr sz="2400">
                <a:latin typeface="Calibri"/>
                <a:cs typeface="Calibri"/>
              </a:rPr>
              <a:t>you</a:t>
            </a:r>
            <a:r>
              <a:rPr sz="2400" spc="-15">
                <a:latin typeface="Calibri"/>
                <a:cs typeface="Calibri"/>
              </a:rPr>
              <a:t> </a:t>
            </a:r>
            <a:r>
              <a:rPr sz="2400">
                <a:latin typeface="Calibri"/>
                <a:cs typeface="Calibri"/>
              </a:rPr>
              <a:t>like</a:t>
            </a:r>
            <a:r>
              <a:rPr sz="2400" spc="-15">
                <a:latin typeface="Calibri"/>
                <a:cs typeface="Calibri"/>
              </a:rPr>
              <a:t> </a:t>
            </a:r>
            <a:r>
              <a:rPr sz="2400">
                <a:latin typeface="Calibri"/>
                <a:cs typeface="Calibri"/>
              </a:rPr>
              <a:t>it</a:t>
            </a:r>
            <a:r>
              <a:rPr sz="2400" spc="-10">
                <a:latin typeface="Calibri"/>
                <a:cs typeface="Calibri"/>
              </a:rPr>
              <a:t> </a:t>
            </a:r>
            <a:r>
              <a:rPr sz="2400" spc="-20">
                <a:latin typeface="Calibri"/>
                <a:cs typeface="Calibri"/>
              </a:rPr>
              <a:t>best?</a:t>
            </a:r>
            <a:endParaRPr sz="24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3250">
              <a:latin typeface="Calibri"/>
              <a:cs typeface="Calibri"/>
            </a:endParaRPr>
          </a:p>
          <a:p>
            <a:pPr marL="537210" marR="5080" indent="544830">
              <a:lnSpc>
                <a:spcPct val="100000"/>
              </a:lnSpc>
              <a:tabLst>
                <a:tab pos="4240530"/>
                <a:tab pos="5575935"/>
                <a:tab pos="6260465"/>
              </a:tabLst>
            </a:pPr>
            <a:r>
              <a:rPr sz="2400" i="1">
                <a:solidFill>
                  <a:srgbClr val="FF0000"/>
                </a:solidFill>
                <a:latin typeface="Comic Sans MS"/>
                <a:cs typeface="Comic Sans MS"/>
              </a:rPr>
              <a:t>My favorite festival is </a:t>
            </a:r>
            <a:r>
              <a:rPr sz="2400" u="heavy">
                <a:solidFill>
                  <a:srgbClr val="FF0000"/>
                </a:solidFill>
                <a:uFill>
                  <a:solidFill>
                    <a:srgbClr val="FE0000"/>
                  </a:solidFill>
                </a:uFill>
                <a:latin typeface="Times New Roman"/>
                <a:cs typeface="Times New Roman"/>
              </a:rPr>
              <a:t>		</a:t>
            </a:r>
            <a:r>
              <a:rPr sz="2400" i="1">
                <a:solidFill>
                  <a:srgbClr val="FF0000"/>
                </a:solidFill>
                <a:latin typeface="Comic Sans MS"/>
                <a:cs typeface="Comic Sans MS"/>
              </a:rPr>
              <a:t>.</a:t>
            </a:r>
            <a:r>
              <a:rPr sz="2400" i="1" spc="-15">
                <a:solidFill>
                  <a:srgbClr val="FF0000"/>
                </a:solidFill>
                <a:latin typeface="Comic Sans MS"/>
                <a:cs typeface="Comic Sans MS"/>
              </a:rPr>
              <a:t> </a:t>
            </a:r>
            <a:r>
              <a:rPr sz="2400" i="1" spc="-25">
                <a:solidFill>
                  <a:srgbClr val="FF0000"/>
                </a:solidFill>
                <a:latin typeface="Comic Sans MS"/>
                <a:cs typeface="Comic Sans MS"/>
              </a:rPr>
              <a:t>It </a:t>
            </a:r>
            <a:r>
              <a:rPr sz="2400" i="1">
                <a:solidFill>
                  <a:srgbClr val="FF0000"/>
                </a:solidFill>
                <a:latin typeface="Comic Sans MS"/>
                <a:cs typeface="Comic Sans MS"/>
              </a:rPr>
              <a:t>takes place on / from </a:t>
            </a:r>
            <a:r>
              <a:rPr sz="2400" u="heavy">
                <a:solidFill>
                  <a:srgbClr val="FF0000"/>
                </a:solidFill>
                <a:uFill>
                  <a:solidFill>
                    <a:srgbClr val="FE0000"/>
                  </a:solidFill>
                </a:uFill>
                <a:latin typeface="Times New Roman"/>
                <a:cs typeface="Times New Roman"/>
              </a:rPr>
              <a:t>		</a:t>
            </a:r>
            <a:r>
              <a:rPr sz="2400" i="1">
                <a:solidFill>
                  <a:srgbClr val="FF0000"/>
                </a:solidFill>
                <a:latin typeface="Comic Sans MS"/>
                <a:cs typeface="Comic Sans MS"/>
              </a:rPr>
              <a:t>.</a:t>
            </a:r>
            <a:r>
              <a:rPr sz="2400" i="1" spc="-15">
                <a:solidFill>
                  <a:srgbClr val="FF0000"/>
                </a:solidFill>
                <a:latin typeface="Comic Sans MS"/>
                <a:cs typeface="Comic Sans MS"/>
              </a:rPr>
              <a:t> </a:t>
            </a:r>
            <a:r>
              <a:rPr sz="2400" i="1" spc="-25">
                <a:solidFill>
                  <a:srgbClr val="FF0000"/>
                </a:solidFill>
                <a:latin typeface="Comic Sans MS"/>
                <a:cs typeface="Comic Sans MS"/>
              </a:rPr>
              <a:t>It </a:t>
            </a:r>
            <a:r>
              <a:rPr sz="2400" i="1">
                <a:solidFill>
                  <a:srgbClr val="FF0000"/>
                </a:solidFill>
                <a:latin typeface="Comic Sans MS"/>
                <a:cs typeface="Comic Sans MS"/>
              </a:rPr>
              <a:t>celebrates </a:t>
            </a:r>
            <a:r>
              <a:rPr sz="2400" u="heavy">
                <a:solidFill>
                  <a:srgbClr val="FF0000"/>
                </a:solidFill>
                <a:uFill>
                  <a:solidFill>
                    <a:srgbClr val="FE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2400" i="1">
                <a:solidFill>
                  <a:srgbClr val="FF0000"/>
                </a:solidFill>
                <a:latin typeface="Comic Sans MS"/>
                <a:cs typeface="Comic Sans MS"/>
              </a:rPr>
              <a:t>.</a:t>
            </a:r>
            <a:r>
              <a:rPr sz="2400" i="1" spc="-20">
                <a:solidFill>
                  <a:srgbClr val="FF0000"/>
                </a:solidFill>
                <a:latin typeface="Comic Sans MS"/>
                <a:cs typeface="Comic Sans MS"/>
              </a:rPr>
              <a:t> </a:t>
            </a:r>
            <a:r>
              <a:rPr sz="2400" i="1">
                <a:solidFill>
                  <a:srgbClr val="FF0000"/>
                </a:solidFill>
                <a:latin typeface="Comic Sans MS"/>
                <a:cs typeface="Comic Sans MS"/>
              </a:rPr>
              <a:t>People</a:t>
            </a:r>
            <a:r>
              <a:rPr sz="2400" i="1" spc="-15">
                <a:solidFill>
                  <a:srgbClr val="FF0000"/>
                </a:solidFill>
                <a:latin typeface="Comic Sans MS"/>
                <a:cs typeface="Comic Sans MS"/>
              </a:rPr>
              <a:t> </a:t>
            </a:r>
            <a:r>
              <a:rPr sz="2400" i="1" spc="-10">
                <a:solidFill>
                  <a:srgbClr val="FF0000"/>
                </a:solidFill>
                <a:latin typeface="Comic Sans MS"/>
                <a:cs typeface="Comic Sans MS"/>
              </a:rPr>
              <a:t>often</a:t>
            </a:r>
            <a:endParaRPr sz="2400">
              <a:latin typeface="Comic Sans MS"/>
              <a:cs typeface="Comic Sans MS"/>
            </a:endParaRPr>
          </a:p>
          <a:p>
            <a:pPr marL="537210">
              <a:lnSpc>
                <a:spcPct val="100000"/>
              </a:lnSpc>
              <a:tabLst>
                <a:tab pos="2444750"/>
                <a:tab pos="5956935"/>
              </a:tabLst>
            </a:pPr>
            <a:r>
              <a:rPr sz="2400" u="heavy">
                <a:solidFill>
                  <a:srgbClr val="FF0000"/>
                </a:solidFill>
                <a:uFill>
                  <a:solidFill>
                    <a:srgbClr val="FE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2400" i="1">
                <a:solidFill>
                  <a:srgbClr val="FF0000"/>
                </a:solidFill>
                <a:latin typeface="Comic Sans MS"/>
                <a:cs typeface="Comic Sans MS"/>
              </a:rPr>
              <a:t>. I like it because </a:t>
            </a:r>
            <a:r>
              <a:rPr sz="2400" u="heavy">
                <a:solidFill>
                  <a:srgbClr val="FF0000"/>
                </a:solidFill>
                <a:uFill>
                  <a:solidFill>
                    <a:srgbClr val="FE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2400" i="1" spc="-50">
                <a:solidFill>
                  <a:srgbClr val="FF0000"/>
                </a:solidFill>
                <a:latin typeface="Comic Sans MS"/>
                <a:cs typeface="Comic Sans MS"/>
              </a:rPr>
              <a:t>.</a:t>
            </a:r>
            <a:endParaRPr sz="2400">
              <a:latin typeface="Comic Sans MS"/>
              <a:cs typeface="Comic Sans MS"/>
            </a:endParaRPr>
          </a:p>
        </p:txBody>
      </p:sp>
      <p:pic>
        <p:nvPicPr>
          <p:cNvPr id="7" name="object 7"/>
          <p:cNvPicPr/>
          <p:nvPr/>
        </p:nvPicPr>
        <p:blipFill>
          <a:blip r:embed="rId2"/>
          <a:stretch>
            <a:fillRect/>
          </a:stretch>
        </p:blipFill>
        <p:spPr>
          <a:xfrm>
            <a:off x="5473700" y="1625600"/>
            <a:ext cx="2844800" cy="21336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197100" y="1193800"/>
            <a:ext cx="2016125" cy="1512888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4356100" y="1193800"/>
            <a:ext cx="2016125" cy="1512888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993389" y="548278"/>
            <a:ext cx="258254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solidFill>
                  <a:srgbClr val="FF0000"/>
                </a:solidFill>
                <a:latin typeface="Comic Sans MS"/>
                <a:cs typeface="Comic Sans MS"/>
              </a:rPr>
              <a:t>Spring</a:t>
            </a:r>
            <a:r>
              <a:rPr sz="2800" b="1" spc="-30">
                <a:solidFill>
                  <a:srgbClr val="FF0000"/>
                </a:solidFill>
                <a:latin typeface="Comic Sans MS"/>
                <a:cs typeface="Comic Sans MS"/>
              </a:rPr>
              <a:t> </a:t>
            </a:r>
            <a:r>
              <a:rPr sz="2800" b="1" spc="-10">
                <a:solidFill>
                  <a:srgbClr val="FF0000"/>
                </a:solidFill>
                <a:latin typeface="Comic Sans MS"/>
                <a:cs typeface="Comic Sans MS"/>
              </a:rPr>
              <a:t>Festival</a:t>
            </a:r>
            <a:endParaRPr sz="2800">
              <a:latin typeface="Comic Sans MS"/>
              <a:cs typeface="Comic Sans MS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940752" y="2871781"/>
            <a:ext cx="634174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>
                <a:solidFill>
                  <a:srgbClr val="FF3300"/>
                </a:solidFill>
                <a:latin typeface="Times New Roman"/>
                <a:cs typeface="Times New Roman"/>
              </a:rPr>
              <a:t>to</a:t>
            </a:r>
            <a:r>
              <a:rPr sz="3200" spc="-10">
                <a:solidFill>
                  <a:srgbClr val="FF3300"/>
                </a:solidFill>
                <a:latin typeface="Times New Roman"/>
                <a:cs typeface="Times New Roman"/>
              </a:rPr>
              <a:t> </a:t>
            </a:r>
            <a:r>
              <a:rPr sz="3200">
                <a:solidFill>
                  <a:srgbClr val="FF3300"/>
                </a:solidFill>
                <a:latin typeface="Times New Roman"/>
                <a:cs typeface="Times New Roman"/>
              </a:rPr>
              <a:t>celebrate</a:t>
            </a:r>
            <a:r>
              <a:rPr sz="3200" spc="-15">
                <a:solidFill>
                  <a:srgbClr val="FF3300"/>
                </a:solidFill>
                <a:latin typeface="Times New Roman"/>
                <a:cs typeface="Times New Roman"/>
              </a:rPr>
              <a:t> </a:t>
            </a:r>
            <a:r>
              <a:rPr sz="3200">
                <a:solidFill>
                  <a:srgbClr val="FF3300"/>
                </a:solidFill>
                <a:latin typeface="Times New Roman"/>
                <a:cs typeface="Times New Roman"/>
              </a:rPr>
              <a:t>the</a:t>
            </a:r>
            <a:r>
              <a:rPr sz="3200" spc="-10">
                <a:solidFill>
                  <a:srgbClr val="FF3300"/>
                </a:solidFill>
                <a:latin typeface="Times New Roman"/>
                <a:cs typeface="Times New Roman"/>
              </a:rPr>
              <a:t> </a:t>
            </a:r>
            <a:r>
              <a:rPr sz="3200">
                <a:solidFill>
                  <a:srgbClr val="FF3300"/>
                </a:solidFill>
                <a:latin typeface="Times New Roman"/>
                <a:cs typeface="Times New Roman"/>
              </a:rPr>
              <a:t>coming</a:t>
            </a:r>
            <a:r>
              <a:rPr sz="3200" spc="-15">
                <a:solidFill>
                  <a:srgbClr val="FF3300"/>
                </a:solidFill>
                <a:latin typeface="Times New Roman"/>
                <a:cs typeface="Times New Roman"/>
              </a:rPr>
              <a:t> </a:t>
            </a:r>
            <a:r>
              <a:rPr sz="3200">
                <a:solidFill>
                  <a:srgbClr val="FF3300"/>
                </a:solidFill>
                <a:latin typeface="Times New Roman"/>
                <a:cs typeface="Times New Roman"/>
              </a:rPr>
              <a:t>of</a:t>
            </a:r>
            <a:r>
              <a:rPr sz="3200" spc="-10">
                <a:solidFill>
                  <a:srgbClr val="FF3300"/>
                </a:solidFill>
                <a:latin typeface="Times New Roman"/>
                <a:cs typeface="Times New Roman"/>
              </a:rPr>
              <a:t> </a:t>
            </a:r>
            <a:r>
              <a:rPr sz="3200">
                <a:solidFill>
                  <a:srgbClr val="FF3300"/>
                </a:solidFill>
                <a:latin typeface="Times New Roman"/>
                <a:cs typeface="Times New Roman"/>
              </a:rPr>
              <a:t>the</a:t>
            </a:r>
            <a:r>
              <a:rPr sz="3200" spc="-10">
                <a:solidFill>
                  <a:srgbClr val="FF3300"/>
                </a:solidFill>
                <a:latin typeface="Times New Roman"/>
                <a:cs typeface="Times New Roman"/>
              </a:rPr>
              <a:t> spring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842451" y="3573210"/>
            <a:ext cx="6645909" cy="271526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458470" indent="-446405">
              <a:lnSpc>
                <a:spcPts val="3535"/>
              </a:lnSpc>
              <a:spcBef>
                <a:spcPts val="114"/>
              </a:spcBef>
              <a:buClr>
                <a:srgbClr val="44546A"/>
              </a:buClr>
              <a:buSzPct val="101785"/>
              <a:buFont typeface="Wingdings"/>
              <a:buChar char=""/>
              <a:tabLst>
                <a:tab pos="459105"/>
              </a:tabLst>
            </a:pPr>
            <a:r>
              <a:rPr sz="2800" b="1" i="1">
                <a:latin typeface="Times New Roman"/>
                <a:cs typeface="Times New Roman"/>
              </a:rPr>
              <a:t>dress</a:t>
            </a:r>
            <a:r>
              <a:rPr sz="2800" b="1" i="1" spc="-10">
                <a:latin typeface="Times New Roman"/>
                <a:cs typeface="Times New Roman"/>
              </a:rPr>
              <a:t> </a:t>
            </a:r>
            <a:r>
              <a:rPr sz="2800" b="1" i="1">
                <a:latin typeface="Times New Roman"/>
                <a:cs typeface="Times New Roman"/>
              </a:rPr>
              <a:t>in</a:t>
            </a:r>
            <a:r>
              <a:rPr sz="2800" b="1" i="1" spc="-10">
                <a:latin typeface="Times New Roman"/>
                <a:cs typeface="Times New Roman"/>
              </a:rPr>
              <a:t> </a:t>
            </a:r>
            <a:r>
              <a:rPr sz="2800" b="1" i="1">
                <a:latin typeface="Times New Roman"/>
                <a:cs typeface="Times New Roman"/>
              </a:rPr>
              <a:t>new</a:t>
            </a:r>
            <a:r>
              <a:rPr sz="2800" b="1" i="1" spc="-10">
                <a:latin typeface="Times New Roman"/>
                <a:cs typeface="Times New Roman"/>
              </a:rPr>
              <a:t> </a:t>
            </a:r>
            <a:r>
              <a:rPr sz="2800" b="1" i="1">
                <a:latin typeface="Times New Roman"/>
                <a:cs typeface="Times New Roman"/>
              </a:rPr>
              <a:t>clothes</a:t>
            </a:r>
            <a:r>
              <a:rPr sz="2800" b="1" i="1" spc="-10">
                <a:latin typeface="Times New Roman"/>
                <a:cs typeface="Times New Roman"/>
              </a:rPr>
              <a:t> / </a:t>
            </a:r>
            <a:r>
              <a:rPr sz="2800" b="1" i="1">
                <a:latin typeface="Times New Roman"/>
                <a:cs typeface="Times New Roman"/>
              </a:rPr>
              <a:t>dress</a:t>
            </a:r>
            <a:r>
              <a:rPr sz="2800" b="1" i="1" spc="-10">
                <a:latin typeface="Times New Roman"/>
                <a:cs typeface="Times New Roman"/>
              </a:rPr>
              <a:t> </a:t>
            </a:r>
            <a:r>
              <a:rPr sz="2800" b="1" i="1">
                <a:latin typeface="Times New Roman"/>
                <a:cs typeface="Times New Roman"/>
              </a:rPr>
              <a:t>up</a:t>
            </a:r>
            <a:r>
              <a:rPr sz="2800" b="1" i="1" spc="25">
                <a:latin typeface="Times New Roman"/>
                <a:cs typeface="Times New Roman"/>
              </a:rPr>
              <a:t> </a:t>
            </a:r>
            <a:r>
              <a:rPr sz="2800" b="1" i="1">
                <a:latin typeface="Arial"/>
                <a:cs typeface="Arial"/>
              </a:rPr>
              <a:t>(</a:t>
            </a:r>
            <a:r>
              <a:rPr sz="2950" b="1" spc="-185">
                <a:latin typeface="Microsoft JhengHei"/>
                <a:cs typeface="Microsoft JhengHei"/>
              </a:rPr>
              <a:t>穿上盛装</a:t>
            </a:r>
            <a:r>
              <a:rPr sz="2800" b="1" i="1" spc="-50">
                <a:latin typeface="Arial"/>
                <a:cs typeface="Arial"/>
              </a:rPr>
              <a:t>)</a:t>
            </a:r>
            <a:endParaRPr sz="2800">
              <a:latin typeface="Arial"/>
              <a:cs typeface="Arial"/>
            </a:endParaRPr>
          </a:p>
          <a:p>
            <a:pPr marL="458470" indent="-446405">
              <a:lnSpc>
                <a:spcPts val="3529"/>
              </a:lnSpc>
              <a:buClr>
                <a:srgbClr val="44546A"/>
              </a:buClr>
              <a:buSzPct val="101785"/>
              <a:buFont typeface="Wingdings"/>
              <a:buChar char=""/>
              <a:tabLst>
                <a:tab pos="459105"/>
              </a:tabLst>
            </a:pPr>
            <a:r>
              <a:rPr sz="2800" b="1" i="1">
                <a:latin typeface="Times New Roman"/>
                <a:cs typeface="Times New Roman"/>
              </a:rPr>
              <a:t>lucky</a:t>
            </a:r>
            <a:r>
              <a:rPr sz="2800" b="1" i="1" spc="-10">
                <a:latin typeface="Times New Roman"/>
                <a:cs typeface="Times New Roman"/>
              </a:rPr>
              <a:t> </a:t>
            </a:r>
            <a:r>
              <a:rPr sz="2800" b="1" i="1">
                <a:latin typeface="Times New Roman"/>
                <a:cs typeface="Times New Roman"/>
              </a:rPr>
              <a:t>money</a:t>
            </a:r>
            <a:r>
              <a:rPr sz="2800" b="1" i="1" spc="-5">
                <a:latin typeface="Times New Roman"/>
                <a:cs typeface="Times New Roman"/>
              </a:rPr>
              <a:t> </a:t>
            </a:r>
            <a:r>
              <a:rPr sz="2800" b="1" i="1">
                <a:latin typeface="Times New Roman"/>
                <a:cs typeface="Times New Roman"/>
              </a:rPr>
              <a:t>in</a:t>
            </a:r>
            <a:r>
              <a:rPr sz="2800" b="1" i="1" spc="-5">
                <a:latin typeface="Times New Roman"/>
                <a:cs typeface="Times New Roman"/>
              </a:rPr>
              <a:t> </a:t>
            </a:r>
            <a:r>
              <a:rPr sz="2800" b="1" i="1">
                <a:latin typeface="Times New Roman"/>
                <a:cs typeface="Times New Roman"/>
              </a:rPr>
              <a:t>red</a:t>
            </a:r>
            <a:r>
              <a:rPr sz="2800" b="1" i="1" spc="-5">
                <a:latin typeface="Times New Roman"/>
                <a:cs typeface="Times New Roman"/>
              </a:rPr>
              <a:t> </a:t>
            </a:r>
            <a:r>
              <a:rPr sz="2800" b="1" i="1">
                <a:latin typeface="Times New Roman"/>
                <a:cs typeface="Times New Roman"/>
              </a:rPr>
              <a:t>paper(</a:t>
            </a:r>
            <a:r>
              <a:rPr sz="2950" b="1" spc="-185">
                <a:latin typeface="Microsoft JhengHei"/>
                <a:cs typeface="Microsoft JhengHei"/>
              </a:rPr>
              <a:t>压岁钱</a:t>
            </a:r>
            <a:r>
              <a:rPr sz="2800" b="1" i="1" spc="-50">
                <a:latin typeface="Times New Roman"/>
                <a:cs typeface="Times New Roman"/>
              </a:rPr>
              <a:t>)</a:t>
            </a:r>
            <a:endParaRPr sz="2800">
              <a:latin typeface="Times New Roman"/>
              <a:cs typeface="Times New Roman"/>
            </a:endParaRPr>
          </a:p>
          <a:p>
            <a:pPr marL="458470" indent="-446405">
              <a:lnSpc>
                <a:spcPts val="3535"/>
              </a:lnSpc>
              <a:buClr>
                <a:srgbClr val="44546A"/>
              </a:buClr>
              <a:buSzPct val="101785"/>
              <a:buFont typeface="Wingdings"/>
              <a:buChar char=""/>
              <a:tabLst>
                <a:tab pos="459105"/>
              </a:tabLst>
            </a:pPr>
            <a:r>
              <a:rPr sz="2800" b="1" i="1">
                <a:solidFill>
                  <a:srgbClr val="FF0000"/>
                </a:solidFill>
                <a:latin typeface="Times New Roman"/>
                <a:cs typeface="Times New Roman"/>
              </a:rPr>
              <a:t>set</a:t>
            </a:r>
            <a:r>
              <a:rPr sz="2800" b="1" i="1" spc="2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800" b="1" i="1">
                <a:solidFill>
                  <a:srgbClr val="FF0000"/>
                </a:solidFill>
                <a:latin typeface="Times New Roman"/>
                <a:cs typeface="Times New Roman"/>
              </a:rPr>
              <a:t>off</a:t>
            </a:r>
            <a:r>
              <a:rPr sz="2800" b="1" i="1" spc="3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800" b="1" i="1" spc="-10">
                <a:latin typeface="Times New Roman"/>
                <a:cs typeface="Times New Roman"/>
              </a:rPr>
              <a:t>firecrackers(</a:t>
            </a:r>
            <a:r>
              <a:rPr sz="2950" b="1" spc="-185">
                <a:latin typeface="Microsoft JhengHei"/>
                <a:cs typeface="Microsoft JhengHei"/>
              </a:rPr>
              <a:t>放鞭炮</a:t>
            </a:r>
            <a:r>
              <a:rPr sz="2800" b="1" i="1" spc="10">
                <a:latin typeface="Times New Roman"/>
                <a:cs typeface="Times New Roman"/>
              </a:rPr>
              <a:t>) </a:t>
            </a:r>
            <a:r>
              <a:rPr sz="2800" b="1" i="1">
                <a:latin typeface="Times New Roman"/>
                <a:cs typeface="Times New Roman"/>
              </a:rPr>
              <a:t>and</a:t>
            </a:r>
            <a:r>
              <a:rPr sz="2800" b="1" i="1" spc="25">
                <a:latin typeface="Times New Roman"/>
                <a:cs typeface="Times New Roman"/>
              </a:rPr>
              <a:t> </a:t>
            </a:r>
            <a:r>
              <a:rPr sz="2800" b="1" i="1" spc="-10">
                <a:solidFill>
                  <a:srgbClr val="FF0000"/>
                </a:solidFill>
                <a:latin typeface="Times New Roman"/>
                <a:cs typeface="Times New Roman"/>
              </a:rPr>
              <a:t>firework</a:t>
            </a:r>
            <a:r>
              <a:rPr sz="2800" b="1" i="1" spc="-10">
                <a:latin typeface="Times New Roman"/>
                <a:cs typeface="Times New Roman"/>
              </a:rPr>
              <a:t>s</a:t>
            </a:r>
            <a:endParaRPr sz="2800">
              <a:latin typeface="Times New Roman"/>
              <a:cs typeface="Times New Roman"/>
            </a:endParaRPr>
          </a:p>
          <a:p>
            <a:pPr marL="458470" indent="-446405">
              <a:lnSpc>
                <a:spcPct val="100000"/>
              </a:lnSpc>
              <a:spcBef>
                <a:spcPts val="135"/>
              </a:spcBef>
              <a:buClr>
                <a:srgbClr val="44546A"/>
              </a:buClr>
              <a:buSzPct val="101785"/>
              <a:buFont typeface="Wingdings"/>
              <a:buChar char=""/>
              <a:tabLst>
                <a:tab pos="459105"/>
              </a:tabLst>
            </a:pPr>
            <a:r>
              <a:rPr sz="2800" b="1" i="1">
                <a:latin typeface="Times New Roman"/>
                <a:cs typeface="Times New Roman"/>
              </a:rPr>
              <a:t>Lion</a:t>
            </a:r>
            <a:r>
              <a:rPr sz="2800" b="1" i="1" spc="-15">
                <a:latin typeface="Times New Roman"/>
                <a:cs typeface="Times New Roman"/>
              </a:rPr>
              <a:t> </a:t>
            </a:r>
            <a:r>
              <a:rPr sz="2800" b="1" i="1">
                <a:latin typeface="Times New Roman"/>
                <a:cs typeface="Times New Roman"/>
              </a:rPr>
              <a:t>or</a:t>
            </a:r>
            <a:r>
              <a:rPr sz="2800" b="1" i="1" spc="-10">
                <a:latin typeface="Times New Roman"/>
                <a:cs typeface="Times New Roman"/>
              </a:rPr>
              <a:t> </a:t>
            </a:r>
            <a:r>
              <a:rPr sz="2800" b="1" i="1">
                <a:latin typeface="Times New Roman"/>
                <a:cs typeface="Times New Roman"/>
              </a:rPr>
              <a:t>Dragon</a:t>
            </a:r>
            <a:r>
              <a:rPr sz="2800" b="1" i="1" spc="-15">
                <a:latin typeface="Times New Roman"/>
                <a:cs typeface="Times New Roman"/>
              </a:rPr>
              <a:t> </a:t>
            </a:r>
            <a:r>
              <a:rPr sz="2800" b="1" i="1" spc="-10">
                <a:latin typeface="Times New Roman"/>
                <a:cs typeface="Times New Roman"/>
              </a:rPr>
              <a:t>dances</a:t>
            </a:r>
            <a:endParaRPr sz="2800">
              <a:latin typeface="Times New Roman"/>
              <a:cs typeface="Times New Roman"/>
            </a:endParaRPr>
          </a:p>
          <a:p>
            <a:pPr marL="458470" indent="-446405">
              <a:lnSpc>
                <a:spcPct val="100000"/>
              </a:lnSpc>
              <a:spcBef>
                <a:spcPts val="20"/>
              </a:spcBef>
              <a:buClr>
                <a:srgbClr val="44546A"/>
              </a:buClr>
              <a:buSzPct val="101785"/>
              <a:buFont typeface="Wingdings"/>
              <a:buChar char=""/>
              <a:tabLst>
                <a:tab pos="459105"/>
              </a:tabLst>
            </a:pPr>
            <a:r>
              <a:rPr sz="2800" b="1" i="1">
                <a:latin typeface="Times New Roman"/>
                <a:cs typeface="Times New Roman"/>
              </a:rPr>
              <a:t>have</a:t>
            </a:r>
            <a:r>
              <a:rPr sz="2800" b="1" i="1" spc="-5">
                <a:latin typeface="Times New Roman"/>
                <a:cs typeface="Times New Roman"/>
              </a:rPr>
              <a:t> </a:t>
            </a:r>
            <a:r>
              <a:rPr sz="2800" b="1" i="1">
                <a:latin typeface="Times New Roman"/>
                <a:cs typeface="Times New Roman"/>
              </a:rPr>
              <a:t>a</a:t>
            </a:r>
            <a:r>
              <a:rPr sz="2800" b="1" i="1" spc="5">
                <a:latin typeface="Times New Roman"/>
                <a:cs typeface="Times New Roman"/>
              </a:rPr>
              <a:t> </a:t>
            </a:r>
            <a:r>
              <a:rPr sz="2800" b="1" i="1" spc="-10">
                <a:solidFill>
                  <a:srgbClr val="FF0000"/>
                </a:solidFill>
                <a:latin typeface="Times New Roman"/>
                <a:cs typeface="Times New Roman"/>
              </a:rPr>
              <a:t>get-</a:t>
            </a:r>
            <a:r>
              <a:rPr sz="2800" b="1" i="1">
                <a:solidFill>
                  <a:srgbClr val="FF0000"/>
                </a:solidFill>
                <a:latin typeface="Times New Roman"/>
                <a:cs typeface="Times New Roman"/>
              </a:rPr>
              <a:t>together</a:t>
            </a:r>
            <a:r>
              <a:rPr sz="2800" b="1" i="1" spc="15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800" b="1" i="1">
                <a:latin typeface="Times New Roman"/>
                <a:cs typeface="Times New Roman"/>
              </a:rPr>
              <a:t>feast </a:t>
            </a:r>
            <a:r>
              <a:rPr sz="2800" b="1" i="1">
                <a:latin typeface="Arial"/>
                <a:cs typeface="Arial"/>
              </a:rPr>
              <a:t>(</a:t>
            </a:r>
            <a:r>
              <a:rPr sz="2950" b="1" spc="-185">
                <a:latin typeface="Microsoft JhengHei"/>
                <a:cs typeface="Microsoft JhengHei"/>
              </a:rPr>
              <a:t>团圆饭</a:t>
            </a:r>
            <a:r>
              <a:rPr sz="2800" b="1" i="1" spc="-50">
                <a:latin typeface="Arial"/>
                <a:cs typeface="Arial"/>
              </a:rPr>
              <a:t>)</a:t>
            </a:r>
            <a:endParaRPr sz="2800">
              <a:latin typeface="Arial"/>
              <a:cs typeface="Arial"/>
            </a:endParaRPr>
          </a:p>
          <a:p>
            <a:pPr marL="458470" indent="-446405">
              <a:lnSpc>
                <a:spcPct val="100000"/>
              </a:lnSpc>
              <a:spcBef>
                <a:spcPts val="140"/>
              </a:spcBef>
              <a:buSzPct val="101785"/>
              <a:buFont typeface="Wingdings"/>
              <a:buChar char=""/>
              <a:tabLst>
                <a:tab pos="459105"/>
              </a:tabLst>
            </a:pPr>
            <a:r>
              <a:rPr sz="2800" b="1" i="1">
                <a:latin typeface="Times New Roman"/>
                <a:cs typeface="Times New Roman"/>
              </a:rPr>
              <a:t>pay</a:t>
            </a:r>
            <a:r>
              <a:rPr sz="2800" b="1" i="1" spc="-15">
                <a:latin typeface="Times New Roman"/>
                <a:cs typeface="Times New Roman"/>
              </a:rPr>
              <a:t> </a:t>
            </a:r>
            <a:r>
              <a:rPr sz="2800" b="1" i="1">
                <a:latin typeface="Times New Roman"/>
                <a:cs typeface="Times New Roman"/>
              </a:rPr>
              <a:t>visits</a:t>
            </a:r>
            <a:r>
              <a:rPr sz="2800" b="1" i="1" spc="-15">
                <a:latin typeface="Times New Roman"/>
                <a:cs typeface="Times New Roman"/>
              </a:rPr>
              <a:t> </a:t>
            </a:r>
            <a:r>
              <a:rPr sz="2800" b="1" i="1">
                <a:latin typeface="Times New Roman"/>
                <a:cs typeface="Times New Roman"/>
              </a:rPr>
              <a:t>to</a:t>
            </a:r>
            <a:r>
              <a:rPr sz="2800" b="1" i="1" spc="-10">
                <a:latin typeface="Times New Roman"/>
                <a:cs typeface="Times New Roman"/>
              </a:rPr>
              <a:t> relatives</a:t>
            </a:r>
            <a:endParaRPr sz="28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2465916" y="531283"/>
            <a:ext cx="3926840" cy="688340"/>
            <a:chOff x="2465916" y="531283"/>
            <a:chExt cx="3926840" cy="688340"/>
          </a:xfrm>
        </p:grpSpPr>
        <p:sp>
          <p:nvSpPr>
            <p:cNvPr id="3" name="object 3"/>
            <p:cNvSpPr/>
            <p:nvPr/>
          </p:nvSpPr>
          <p:spPr>
            <a:xfrm>
              <a:off x="2484437" y="549274"/>
              <a:ext cx="3888104" cy="650875"/>
            </a:xfrm>
            <a:custGeom>
              <a:rect l="l" t="t" r="r" b="b"/>
              <a:pathLst>
                <a:path w="3888104" h="650875">
                  <a:moveTo>
                    <a:pt x="3779306" y="650874"/>
                  </a:moveTo>
                  <a:lnTo>
                    <a:pt x="108481" y="650874"/>
                  </a:lnTo>
                  <a:lnTo>
                    <a:pt x="66255" y="642349"/>
                  </a:lnTo>
                  <a:lnTo>
                    <a:pt x="31773" y="619101"/>
                  </a:lnTo>
                  <a:lnTo>
                    <a:pt x="8524" y="584619"/>
                  </a:lnTo>
                  <a:lnTo>
                    <a:pt x="0" y="542393"/>
                  </a:lnTo>
                  <a:lnTo>
                    <a:pt x="0" y="108481"/>
                  </a:lnTo>
                  <a:lnTo>
                    <a:pt x="8525" y="66255"/>
                  </a:lnTo>
                  <a:lnTo>
                    <a:pt x="31773" y="31773"/>
                  </a:lnTo>
                  <a:lnTo>
                    <a:pt x="66255" y="8524"/>
                  </a:lnTo>
                  <a:lnTo>
                    <a:pt x="108481" y="0"/>
                  </a:lnTo>
                  <a:lnTo>
                    <a:pt x="3779306" y="0"/>
                  </a:lnTo>
                  <a:lnTo>
                    <a:pt x="3821532" y="8525"/>
                  </a:lnTo>
                  <a:lnTo>
                    <a:pt x="3856014" y="31773"/>
                  </a:lnTo>
                  <a:lnTo>
                    <a:pt x="3879262" y="66255"/>
                  </a:lnTo>
                  <a:lnTo>
                    <a:pt x="3887787" y="108481"/>
                  </a:lnTo>
                  <a:lnTo>
                    <a:pt x="3887787" y="542393"/>
                  </a:lnTo>
                  <a:lnTo>
                    <a:pt x="3879262" y="584619"/>
                  </a:lnTo>
                  <a:lnTo>
                    <a:pt x="3856014" y="619101"/>
                  </a:lnTo>
                  <a:lnTo>
                    <a:pt x="3821532" y="642349"/>
                  </a:lnTo>
                  <a:lnTo>
                    <a:pt x="3779306" y="650874"/>
                  </a:lnTo>
                  <a:close/>
                </a:path>
              </a:pathLst>
            </a:custGeom>
            <a:solidFill>
              <a:srgbClr val="CCFF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2465916" y="531283"/>
              <a:ext cx="3926840" cy="688340"/>
            </a:xfrm>
            <a:custGeom>
              <a:rect l="l" t="t" r="r" b="b"/>
              <a:pathLst>
                <a:path w="3926840" h="688340">
                  <a:moveTo>
                    <a:pt x="3801303" y="687916"/>
                  </a:moveTo>
                  <a:lnTo>
                    <a:pt x="125113" y="687916"/>
                  </a:lnTo>
                  <a:lnTo>
                    <a:pt x="77096" y="678313"/>
                  </a:lnTo>
                  <a:lnTo>
                    <a:pt x="37100" y="650816"/>
                  </a:lnTo>
                  <a:lnTo>
                    <a:pt x="9603" y="610820"/>
                  </a:lnTo>
                  <a:lnTo>
                    <a:pt x="0" y="562803"/>
                  </a:lnTo>
                  <a:lnTo>
                    <a:pt x="0" y="125113"/>
                  </a:lnTo>
                  <a:lnTo>
                    <a:pt x="9603" y="77096"/>
                  </a:lnTo>
                  <a:lnTo>
                    <a:pt x="37100" y="37100"/>
                  </a:lnTo>
                  <a:lnTo>
                    <a:pt x="77096" y="9603"/>
                  </a:lnTo>
                  <a:lnTo>
                    <a:pt x="125113" y="0"/>
                  </a:lnTo>
                  <a:lnTo>
                    <a:pt x="3801303" y="0"/>
                  </a:lnTo>
                  <a:lnTo>
                    <a:pt x="3849319" y="9603"/>
                  </a:lnTo>
                  <a:lnTo>
                    <a:pt x="3853823" y="12700"/>
                  </a:lnTo>
                  <a:lnTo>
                    <a:pt x="126371" y="12700"/>
                  </a:lnTo>
                  <a:lnTo>
                    <a:pt x="82143" y="21545"/>
                  </a:lnTo>
                  <a:lnTo>
                    <a:pt x="46233" y="46233"/>
                  </a:lnTo>
                  <a:lnTo>
                    <a:pt x="21545" y="82143"/>
                  </a:lnTo>
                  <a:lnTo>
                    <a:pt x="12699" y="126371"/>
                  </a:lnTo>
                  <a:lnTo>
                    <a:pt x="12699" y="561545"/>
                  </a:lnTo>
                  <a:lnTo>
                    <a:pt x="21545" y="605773"/>
                  </a:lnTo>
                  <a:lnTo>
                    <a:pt x="46233" y="641683"/>
                  </a:lnTo>
                  <a:lnTo>
                    <a:pt x="82143" y="666371"/>
                  </a:lnTo>
                  <a:lnTo>
                    <a:pt x="126371" y="675216"/>
                  </a:lnTo>
                  <a:lnTo>
                    <a:pt x="3853824" y="675216"/>
                  </a:lnTo>
                  <a:lnTo>
                    <a:pt x="3849319" y="678313"/>
                  </a:lnTo>
                  <a:lnTo>
                    <a:pt x="3801303" y="687916"/>
                  </a:lnTo>
                  <a:close/>
                </a:path>
                <a:path w="3926840" h="688340">
                  <a:moveTo>
                    <a:pt x="3853824" y="675216"/>
                  </a:moveTo>
                  <a:lnTo>
                    <a:pt x="3800045" y="675216"/>
                  </a:lnTo>
                  <a:lnTo>
                    <a:pt x="3844272" y="666371"/>
                  </a:lnTo>
                  <a:lnTo>
                    <a:pt x="3880183" y="641683"/>
                  </a:lnTo>
                  <a:lnTo>
                    <a:pt x="3904870" y="605773"/>
                  </a:lnTo>
                  <a:lnTo>
                    <a:pt x="3913716" y="561545"/>
                  </a:lnTo>
                  <a:lnTo>
                    <a:pt x="3913716" y="126371"/>
                  </a:lnTo>
                  <a:lnTo>
                    <a:pt x="3904870" y="82143"/>
                  </a:lnTo>
                  <a:lnTo>
                    <a:pt x="3880183" y="46233"/>
                  </a:lnTo>
                  <a:lnTo>
                    <a:pt x="3844272" y="21545"/>
                  </a:lnTo>
                  <a:lnTo>
                    <a:pt x="3800045" y="12700"/>
                  </a:lnTo>
                  <a:lnTo>
                    <a:pt x="3853823" y="12700"/>
                  </a:lnTo>
                  <a:lnTo>
                    <a:pt x="3889315" y="37100"/>
                  </a:lnTo>
                  <a:lnTo>
                    <a:pt x="3916812" y="77096"/>
                  </a:lnTo>
                  <a:lnTo>
                    <a:pt x="3926416" y="125113"/>
                  </a:lnTo>
                  <a:lnTo>
                    <a:pt x="3926416" y="562803"/>
                  </a:lnTo>
                  <a:lnTo>
                    <a:pt x="3916812" y="610820"/>
                  </a:lnTo>
                  <a:lnTo>
                    <a:pt x="3889315" y="650816"/>
                  </a:lnTo>
                  <a:lnTo>
                    <a:pt x="3853824" y="675216"/>
                  </a:lnTo>
                  <a:close/>
                </a:path>
                <a:path w="3926840" h="688340">
                  <a:moveTo>
                    <a:pt x="3798787" y="662516"/>
                  </a:moveTo>
                  <a:lnTo>
                    <a:pt x="127628" y="662516"/>
                  </a:lnTo>
                  <a:lnTo>
                    <a:pt x="87189" y="654428"/>
                  </a:lnTo>
                  <a:lnTo>
                    <a:pt x="55366" y="632550"/>
                  </a:lnTo>
                  <a:lnTo>
                    <a:pt x="33487" y="600726"/>
                  </a:lnTo>
                  <a:lnTo>
                    <a:pt x="25399" y="560287"/>
                  </a:lnTo>
                  <a:lnTo>
                    <a:pt x="25399" y="127628"/>
                  </a:lnTo>
                  <a:lnTo>
                    <a:pt x="33487" y="87190"/>
                  </a:lnTo>
                  <a:lnTo>
                    <a:pt x="55366" y="55366"/>
                  </a:lnTo>
                  <a:lnTo>
                    <a:pt x="87189" y="33487"/>
                  </a:lnTo>
                  <a:lnTo>
                    <a:pt x="127628" y="25400"/>
                  </a:lnTo>
                  <a:lnTo>
                    <a:pt x="3798787" y="25400"/>
                  </a:lnTo>
                  <a:lnTo>
                    <a:pt x="3839226" y="33487"/>
                  </a:lnTo>
                  <a:lnTo>
                    <a:pt x="3845935" y="38100"/>
                  </a:lnTo>
                  <a:lnTo>
                    <a:pt x="128886" y="38100"/>
                  </a:lnTo>
                  <a:lnTo>
                    <a:pt x="92236" y="45429"/>
                  </a:lnTo>
                  <a:lnTo>
                    <a:pt x="64499" y="64499"/>
                  </a:lnTo>
                  <a:lnTo>
                    <a:pt x="45429" y="92236"/>
                  </a:lnTo>
                  <a:lnTo>
                    <a:pt x="38099" y="128886"/>
                  </a:lnTo>
                  <a:lnTo>
                    <a:pt x="38099" y="559030"/>
                  </a:lnTo>
                  <a:lnTo>
                    <a:pt x="45429" y="595679"/>
                  </a:lnTo>
                  <a:lnTo>
                    <a:pt x="64499" y="623417"/>
                  </a:lnTo>
                  <a:lnTo>
                    <a:pt x="92236" y="642486"/>
                  </a:lnTo>
                  <a:lnTo>
                    <a:pt x="128886" y="649816"/>
                  </a:lnTo>
                  <a:lnTo>
                    <a:pt x="3845934" y="649816"/>
                  </a:lnTo>
                  <a:lnTo>
                    <a:pt x="3839226" y="654428"/>
                  </a:lnTo>
                  <a:lnTo>
                    <a:pt x="3798787" y="662516"/>
                  </a:lnTo>
                  <a:close/>
                </a:path>
                <a:path w="3926840" h="688340">
                  <a:moveTo>
                    <a:pt x="3845934" y="649816"/>
                  </a:moveTo>
                  <a:lnTo>
                    <a:pt x="3797530" y="649816"/>
                  </a:lnTo>
                  <a:lnTo>
                    <a:pt x="3834179" y="642486"/>
                  </a:lnTo>
                  <a:lnTo>
                    <a:pt x="3861917" y="623417"/>
                  </a:lnTo>
                  <a:lnTo>
                    <a:pt x="3880986" y="595679"/>
                  </a:lnTo>
                  <a:lnTo>
                    <a:pt x="3888316" y="559030"/>
                  </a:lnTo>
                  <a:lnTo>
                    <a:pt x="3888316" y="128886"/>
                  </a:lnTo>
                  <a:lnTo>
                    <a:pt x="3880986" y="92236"/>
                  </a:lnTo>
                  <a:lnTo>
                    <a:pt x="3861917" y="64499"/>
                  </a:lnTo>
                  <a:lnTo>
                    <a:pt x="3834179" y="45429"/>
                  </a:lnTo>
                  <a:lnTo>
                    <a:pt x="3797530" y="38100"/>
                  </a:lnTo>
                  <a:lnTo>
                    <a:pt x="3845935" y="38100"/>
                  </a:lnTo>
                  <a:lnTo>
                    <a:pt x="3871049" y="55366"/>
                  </a:lnTo>
                  <a:lnTo>
                    <a:pt x="3892928" y="87190"/>
                  </a:lnTo>
                  <a:lnTo>
                    <a:pt x="3901016" y="127628"/>
                  </a:lnTo>
                  <a:lnTo>
                    <a:pt x="3901016" y="560287"/>
                  </a:lnTo>
                  <a:lnTo>
                    <a:pt x="3892928" y="600726"/>
                  </a:lnTo>
                  <a:lnTo>
                    <a:pt x="3871049" y="632550"/>
                  </a:lnTo>
                  <a:lnTo>
                    <a:pt x="3845934" y="649816"/>
                  </a:lnTo>
                  <a:close/>
                </a:path>
              </a:pathLst>
            </a:custGeom>
            <a:solidFill>
              <a:srgbClr val="0463C1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97763" rIns="0" bIns="0" rtlCol="0">
            <a:spAutoFit/>
          </a:bodyPr>
          <a:lstStyle/>
          <a:p>
            <a:pPr marL="254508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000000"/>
                </a:solidFill>
              </a:rPr>
              <a:t>Reading:</a:t>
            </a:r>
            <a:r>
              <a:rPr sz="2800" spc="-40">
                <a:solidFill>
                  <a:srgbClr val="000000"/>
                </a:solidFill>
              </a:rPr>
              <a:t> </a:t>
            </a:r>
            <a:r>
              <a:rPr sz="2800" spc="-10">
                <a:solidFill>
                  <a:srgbClr val="000000"/>
                </a:solidFill>
              </a:rPr>
              <a:t>Scanning</a:t>
            </a:r>
            <a:endParaRPr sz="2800"/>
          </a:p>
        </p:txBody>
      </p:sp>
      <p:sp>
        <p:nvSpPr>
          <p:cNvPr id="6" name="object 6"/>
          <p:cNvSpPr txBox="1"/>
          <p:nvPr/>
        </p:nvSpPr>
        <p:spPr>
          <a:xfrm>
            <a:off x="905828" y="1427753"/>
            <a:ext cx="6599555" cy="43364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460375">
              <a:lnSpc>
                <a:spcPct val="100000"/>
              </a:lnSpc>
              <a:spcBef>
                <a:spcPts val="100"/>
              </a:spcBef>
            </a:pPr>
            <a:r>
              <a:rPr sz="2800" b="1">
                <a:solidFill>
                  <a:srgbClr val="0000FF"/>
                </a:solidFill>
                <a:latin typeface="Comic Sans MS"/>
                <a:cs typeface="Comic Sans MS"/>
              </a:rPr>
              <a:t>Go</a:t>
            </a:r>
            <a:r>
              <a:rPr sz="2800" b="1" spc="-30">
                <a:solidFill>
                  <a:srgbClr val="0000FF"/>
                </a:solidFill>
                <a:latin typeface="Comic Sans MS"/>
                <a:cs typeface="Comic Sans MS"/>
              </a:rPr>
              <a:t> </a:t>
            </a:r>
            <a:r>
              <a:rPr sz="2800" b="1">
                <a:solidFill>
                  <a:srgbClr val="0000FF"/>
                </a:solidFill>
                <a:latin typeface="Comic Sans MS"/>
                <a:cs typeface="Comic Sans MS"/>
              </a:rPr>
              <a:t>through</a:t>
            </a:r>
            <a:r>
              <a:rPr sz="2800" b="1" spc="-20">
                <a:solidFill>
                  <a:srgbClr val="0000FF"/>
                </a:solidFill>
                <a:latin typeface="Comic Sans MS"/>
                <a:cs typeface="Comic Sans MS"/>
              </a:rPr>
              <a:t> </a:t>
            </a:r>
            <a:r>
              <a:rPr sz="2800" b="1">
                <a:solidFill>
                  <a:srgbClr val="0000FF"/>
                </a:solidFill>
                <a:latin typeface="Comic Sans MS"/>
                <a:cs typeface="Comic Sans MS"/>
              </a:rPr>
              <a:t>Para</a:t>
            </a:r>
            <a:r>
              <a:rPr sz="2800" b="1" spc="-20">
                <a:solidFill>
                  <a:srgbClr val="0000FF"/>
                </a:solidFill>
                <a:latin typeface="Comic Sans MS"/>
                <a:cs typeface="Comic Sans MS"/>
              </a:rPr>
              <a:t> </a:t>
            </a:r>
            <a:r>
              <a:rPr sz="2800" b="1">
                <a:solidFill>
                  <a:srgbClr val="0000FF"/>
                </a:solidFill>
                <a:latin typeface="Comic Sans MS"/>
                <a:cs typeface="Comic Sans MS"/>
              </a:rPr>
              <a:t>1.</a:t>
            </a:r>
            <a:r>
              <a:rPr sz="2800" b="1" spc="-20">
                <a:solidFill>
                  <a:srgbClr val="0000FF"/>
                </a:solidFill>
                <a:latin typeface="Comic Sans MS"/>
                <a:cs typeface="Comic Sans MS"/>
              </a:rPr>
              <a:t> </a:t>
            </a:r>
            <a:r>
              <a:rPr sz="2800" b="1">
                <a:solidFill>
                  <a:srgbClr val="0000FF"/>
                </a:solidFill>
                <a:latin typeface="Comic Sans MS"/>
                <a:cs typeface="Comic Sans MS"/>
              </a:rPr>
              <a:t>and</a:t>
            </a:r>
            <a:r>
              <a:rPr sz="2800" b="1" spc="-20">
                <a:solidFill>
                  <a:srgbClr val="0000FF"/>
                </a:solidFill>
                <a:latin typeface="Comic Sans MS"/>
                <a:cs typeface="Comic Sans MS"/>
              </a:rPr>
              <a:t> </a:t>
            </a:r>
            <a:r>
              <a:rPr sz="2800" b="1">
                <a:solidFill>
                  <a:srgbClr val="0000FF"/>
                </a:solidFill>
                <a:latin typeface="Comic Sans MS"/>
                <a:cs typeface="Comic Sans MS"/>
              </a:rPr>
              <a:t>answer</a:t>
            </a:r>
            <a:r>
              <a:rPr sz="2800" b="1" spc="-20">
                <a:solidFill>
                  <a:srgbClr val="0000FF"/>
                </a:solidFill>
                <a:latin typeface="Comic Sans MS"/>
                <a:cs typeface="Comic Sans MS"/>
              </a:rPr>
              <a:t> </a:t>
            </a:r>
            <a:r>
              <a:rPr sz="2800" b="1" spc="-25">
                <a:solidFill>
                  <a:srgbClr val="0000FF"/>
                </a:solidFill>
                <a:latin typeface="Comic Sans MS"/>
                <a:cs typeface="Comic Sans MS"/>
              </a:rPr>
              <a:t>the </a:t>
            </a:r>
            <a:r>
              <a:rPr sz="2800" b="1">
                <a:solidFill>
                  <a:srgbClr val="0000FF"/>
                </a:solidFill>
                <a:latin typeface="Comic Sans MS"/>
                <a:cs typeface="Comic Sans MS"/>
              </a:rPr>
              <a:t>following</a:t>
            </a:r>
            <a:r>
              <a:rPr sz="2800" b="1" spc="-45">
                <a:solidFill>
                  <a:srgbClr val="0000FF"/>
                </a:solidFill>
                <a:latin typeface="Comic Sans MS"/>
                <a:cs typeface="Comic Sans MS"/>
              </a:rPr>
              <a:t> </a:t>
            </a:r>
            <a:r>
              <a:rPr sz="2800" b="1" spc="-10">
                <a:solidFill>
                  <a:srgbClr val="0000FF"/>
                </a:solidFill>
                <a:latin typeface="Comic Sans MS"/>
                <a:cs typeface="Comic Sans MS"/>
              </a:rPr>
              <a:t>question</a:t>
            </a:r>
            <a:r>
              <a:rPr sz="2800" spc="-10">
                <a:solidFill>
                  <a:srgbClr val="0000FF"/>
                </a:solidFill>
                <a:latin typeface="Comic Sans MS"/>
                <a:cs typeface="Comic Sans MS"/>
              </a:rPr>
              <a:t>:</a:t>
            </a:r>
            <a:endParaRPr sz="2800">
              <a:latin typeface="Comic Sans MS"/>
              <a:cs typeface="Comic Sans MS"/>
            </a:endParaRPr>
          </a:p>
          <a:p>
            <a:pPr marL="469900" marR="330835" indent="294640">
              <a:lnSpc>
                <a:spcPct val="100000"/>
              </a:lnSpc>
              <a:spcBef>
                <a:spcPts val="3359"/>
              </a:spcBef>
              <a:buSzPct val="101785"/>
              <a:buFont typeface="Comic Sans MS"/>
              <a:buChar char="•"/>
              <a:tabLst>
                <a:tab pos="764540"/>
              </a:tabLst>
            </a:pPr>
            <a:r>
              <a:rPr sz="2800" b="1">
                <a:solidFill>
                  <a:srgbClr val="FF0000"/>
                </a:solidFill>
                <a:latin typeface="Comic Sans MS"/>
                <a:cs typeface="Comic Sans MS"/>
              </a:rPr>
              <a:t>What</a:t>
            </a:r>
            <a:r>
              <a:rPr sz="2800" b="1" spc="-30">
                <a:solidFill>
                  <a:srgbClr val="FF0000"/>
                </a:solidFill>
                <a:latin typeface="Comic Sans MS"/>
                <a:cs typeface="Comic Sans MS"/>
              </a:rPr>
              <a:t> </a:t>
            </a:r>
            <a:r>
              <a:rPr sz="2800" b="1">
                <a:solidFill>
                  <a:srgbClr val="FF0000"/>
                </a:solidFill>
                <a:latin typeface="Comic Sans MS"/>
                <a:cs typeface="Comic Sans MS"/>
              </a:rPr>
              <a:t>kind</a:t>
            </a:r>
            <a:r>
              <a:rPr sz="2800" b="1" spc="-20">
                <a:solidFill>
                  <a:srgbClr val="FF0000"/>
                </a:solidFill>
                <a:latin typeface="Comic Sans MS"/>
                <a:cs typeface="Comic Sans MS"/>
              </a:rPr>
              <a:t> </a:t>
            </a:r>
            <a:r>
              <a:rPr sz="2800" b="1">
                <a:solidFill>
                  <a:srgbClr val="FF0000"/>
                </a:solidFill>
                <a:latin typeface="Comic Sans MS"/>
                <a:cs typeface="Comic Sans MS"/>
              </a:rPr>
              <a:t>of </a:t>
            </a:r>
            <a:r>
              <a:rPr sz="2800" b="1" u="heavy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Comic Sans MS"/>
                <a:cs typeface="Comic Sans MS"/>
              </a:rPr>
              <a:t>origins</a:t>
            </a:r>
            <a:r>
              <a:rPr sz="2800" b="1" spc="-5">
                <a:solidFill>
                  <a:srgbClr val="FF0000"/>
                </a:solidFill>
                <a:latin typeface="Comic Sans MS"/>
                <a:cs typeface="Comic Sans MS"/>
              </a:rPr>
              <a:t> </a:t>
            </a:r>
            <a:r>
              <a:rPr sz="2800" b="1">
                <a:solidFill>
                  <a:srgbClr val="FF0000"/>
                </a:solidFill>
                <a:latin typeface="Comic Sans MS"/>
                <a:cs typeface="Comic Sans MS"/>
              </a:rPr>
              <a:t>do</a:t>
            </a:r>
            <a:r>
              <a:rPr sz="2800" b="1" spc="-15">
                <a:solidFill>
                  <a:srgbClr val="FF0000"/>
                </a:solidFill>
                <a:latin typeface="Comic Sans MS"/>
                <a:cs typeface="Comic Sans MS"/>
              </a:rPr>
              <a:t> </a:t>
            </a:r>
            <a:r>
              <a:rPr sz="2800" b="1" spc="-10">
                <a:solidFill>
                  <a:srgbClr val="FF0000"/>
                </a:solidFill>
                <a:latin typeface="Comic Sans MS"/>
                <a:cs typeface="Comic Sans MS"/>
              </a:rPr>
              <a:t>today</a:t>
            </a:r>
            <a:r>
              <a:rPr sz="2800" b="1" spc="-10">
                <a:solidFill>
                  <a:srgbClr val="FF0000"/>
                </a:solidFill>
                <a:latin typeface="Arial"/>
                <a:cs typeface="Arial"/>
              </a:rPr>
              <a:t>’</a:t>
            </a:r>
            <a:r>
              <a:rPr sz="2800" b="1" spc="-10">
                <a:solidFill>
                  <a:srgbClr val="FF0000"/>
                </a:solidFill>
                <a:latin typeface="Comic Sans MS"/>
                <a:cs typeface="Comic Sans MS"/>
              </a:rPr>
              <a:t>s </a:t>
            </a:r>
            <a:r>
              <a:rPr sz="2800" b="1">
                <a:solidFill>
                  <a:srgbClr val="FF0000"/>
                </a:solidFill>
                <a:latin typeface="Comic Sans MS"/>
                <a:cs typeface="Comic Sans MS"/>
              </a:rPr>
              <a:t>festivals</a:t>
            </a:r>
            <a:r>
              <a:rPr sz="2800" b="1" spc="-45">
                <a:solidFill>
                  <a:srgbClr val="FF0000"/>
                </a:solidFill>
                <a:latin typeface="Comic Sans MS"/>
                <a:cs typeface="Comic Sans MS"/>
              </a:rPr>
              <a:t> </a:t>
            </a:r>
            <a:r>
              <a:rPr sz="2800" b="1" spc="-10">
                <a:solidFill>
                  <a:srgbClr val="FF0000"/>
                </a:solidFill>
                <a:latin typeface="Comic Sans MS"/>
                <a:cs typeface="Comic Sans MS"/>
              </a:rPr>
              <a:t>have?</a:t>
            </a:r>
            <a:endParaRPr sz="2800">
              <a:latin typeface="Comic Sans MS"/>
              <a:cs typeface="Comic Sans MS"/>
            </a:endParaRPr>
          </a:p>
          <a:p>
            <a:pPr marL="1622425" lvl="1" indent="-457834">
              <a:lnSpc>
                <a:spcPts val="3870"/>
              </a:lnSpc>
              <a:spcBef>
                <a:spcPts val="1720"/>
              </a:spcBef>
              <a:buSzPct val="101562"/>
              <a:buAutoNum type="arabicPeriod"/>
              <a:tabLst>
                <a:tab pos="1622425"/>
              </a:tabLst>
            </a:pPr>
            <a:r>
              <a:rPr sz="3200" b="1" i="1">
                <a:solidFill>
                  <a:srgbClr val="0000FF"/>
                </a:solidFill>
                <a:latin typeface="Times New Roman"/>
                <a:cs typeface="Times New Roman"/>
              </a:rPr>
              <a:t>Festivals</a:t>
            </a:r>
            <a:r>
              <a:rPr sz="3200" b="1" i="1" spc="-5">
                <a:solidFill>
                  <a:srgbClr val="0000FF"/>
                </a:solidFill>
                <a:latin typeface="Times New Roman"/>
                <a:cs typeface="Times New Roman"/>
              </a:rPr>
              <a:t> </a:t>
            </a:r>
            <a:r>
              <a:rPr sz="3200" b="1" i="1" u="heavy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</a:rPr>
              <a:t>of</a:t>
            </a:r>
            <a:r>
              <a:rPr sz="3200" b="1" i="1" u="heavy" spc="-15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3200" b="1" i="1" u="heavy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</a:rPr>
              <a:t>the</a:t>
            </a:r>
            <a:r>
              <a:rPr sz="3200" b="1" i="1" u="heavy" spc="-15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3200" b="1" i="1" u="heavy" spc="-2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</a:rPr>
              <a:t>Dead</a:t>
            </a:r>
            <a:endParaRPr sz="3200">
              <a:latin typeface="Times New Roman"/>
              <a:cs typeface="Times New Roman"/>
            </a:endParaRPr>
          </a:p>
          <a:p>
            <a:pPr marL="1622425" lvl="1" indent="-457834">
              <a:lnSpc>
                <a:spcPts val="3840"/>
              </a:lnSpc>
              <a:buSzPct val="101562"/>
              <a:buAutoNum type="arabicPeriod"/>
              <a:tabLst>
                <a:tab pos="1622425"/>
              </a:tabLst>
            </a:pPr>
            <a:r>
              <a:rPr sz="3200" b="1" i="1">
                <a:solidFill>
                  <a:srgbClr val="0000FF"/>
                </a:solidFill>
                <a:latin typeface="Times New Roman"/>
                <a:cs typeface="Times New Roman"/>
              </a:rPr>
              <a:t>Festivals </a:t>
            </a:r>
            <a:r>
              <a:rPr sz="3200" b="1" i="1" u="heavy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</a:rPr>
              <a:t>to</a:t>
            </a:r>
            <a:r>
              <a:rPr sz="3200" b="1" i="1" u="heavy" spc="-15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3200" b="1" i="1" u="heavy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</a:rPr>
              <a:t>Honor</a:t>
            </a:r>
            <a:r>
              <a:rPr sz="3200" b="1" i="1" u="heavy" spc="-15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3200" b="1" i="1" u="heavy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</a:rPr>
              <a:t>the</a:t>
            </a:r>
            <a:r>
              <a:rPr sz="3200" b="1" i="1" u="heavy" spc="-15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3200" b="1" i="1" u="heavy" spc="-1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</a:rPr>
              <a:t>People</a:t>
            </a:r>
            <a:endParaRPr sz="3200">
              <a:latin typeface="Times New Roman"/>
              <a:cs typeface="Times New Roman"/>
            </a:endParaRPr>
          </a:p>
          <a:p>
            <a:pPr marL="1622425" lvl="1" indent="-457834">
              <a:lnSpc>
                <a:spcPts val="3840"/>
              </a:lnSpc>
              <a:buSzPct val="101562"/>
              <a:buAutoNum type="arabicPeriod"/>
              <a:tabLst>
                <a:tab pos="1622425"/>
              </a:tabLst>
            </a:pPr>
            <a:r>
              <a:rPr sz="3200" b="1" i="1" u="heavy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</a:rPr>
              <a:t>Harvest</a:t>
            </a:r>
            <a:r>
              <a:rPr sz="3200" b="1" i="1" spc="-15">
                <a:solidFill>
                  <a:srgbClr val="0000FF"/>
                </a:solidFill>
                <a:latin typeface="Times New Roman"/>
                <a:cs typeface="Times New Roman"/>
              </a:rPr>
              <a:t> </a:t>
            </a:r>
            <a:r>
              <a:rPr sz="3200" b="1" i="1" spc="-10">
                <a:solidFill>
                  <a:srgbClr val="0000FF"/>
                </a:solidFill>
                <a:latin typeface="Times New Roman"/>
                <a:cs typeface="Times New Roman"/>
              </a:rPr>
              <a:t>Festivals</a:t>
            </a:r>
            <a:endParaRPr sz="3200">
              <a:latin typeface="Times New Roman"/>
              <a:cs typeface="Times New Roman"/>
            </a:endParaRPr>
          </a:p>
          <a:p>
            <a:pPr marL="1622425" lvl="1" indent="-457834">
              <a:lnSpc>
                <a:spcPts val="3870"/>
              </a:lnSpc>
              <a:buSzPct val="101562"/>
              <a:buAutoNum type="arabicPeriod"/>
              <a:tabLst>
                <a:tab pos="1622425"/>
              </a:tabLst>
            </a:pPr>
            <a:r>
              <a:rPr sz="3200" b="1" i="1" u="heavy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</a:rPr>
              <a:t>Spring</a:t>
            </a:r>
            <a:r>
              <a:rPr sz="3200" b="1" i="1" spc="-20">
                <a:solidFill>
                  <a:srgbClr val="0000FF"/>
                </a:solidFill>
                <a:latin typeface="Times New Roman"/>
                <a:cs typeface="Times New Roman"/>
              </a:rPr>
              <a:t> </a:t>
            </a:r>
            <a:r>
              <a:rPr sz="3200" b="1" i="1" spc="-10">
                <a:solidFill>
                  <a:srgbClr val="0000FF"/>
                </a:solidFill>
                <a:latin typeface="Times New Roman"/>
                <a:cs typeface="Times New Roman"/>
              </a:rPr>
              <a:t>Festivals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05828" y="1283290"/>
            <a:ext cx="620014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solidFill>
                  <a:srgbClr val="0000FF"/>
                </a:solidFill>
                <a:latin typeface="Comic Sans MS"/>
                <a:cs typeface="Comic Sans MS"/>
              </a:rPr>
              <a:t>Read</a:t>
            </a:r>
            <a:r>
              <a:rPr sz="2800" b="1" spc="-30">
                <a:solidFill>
                  <a:srgbClr val="0000FF"/>
                </a:solidFill>
                <a:latin typeface="Comic Sans MS"/>
                <a:cs typeface="Comic Sans MS"/>
              </a:rPr>
              <a:t> </a:t>
            </a:r>
            <a:r>
              <a:rPr sz="2800" b="1">
                <a:solidFill>
                  <a:srgbClr val="0000FF"/>
                </a:solidFill>
                <a:latin typeface="Comic Sans MS"/>
                <a:cs typeface="Comic Sans MS"/>
              </a:rPr>
              <a:t>the</a:t>
            </a:r>
            <a:r>
              <a:rPr sz="2800" b="1" spc="-15">
                <a:solidFill>
                  <a:srgbClr val="0000FF"/>
                </a:solidFill>
                <a:latin typeface="Comic Sans MS"/>
                <a:cs typeface="Comic Sans MS"/>
              </a:rPr>
              <a:t> </a:t>
            </a:r>
            <a:r>
              <a:rPr sz="2800" b="1">
                <a:solidFill>
                  <a:srgbClr val="0000FF"/>
                </a:solidFill>
                <a:latin typeface="Comic Sans MS"/>
                <a:cs typeface="Comic Sans MS"/>
              </a:rPr>
              <a:t>text</a:t>
            </a:r>
            <a:r>
              <a:rPr sz="2800" b="1" spc="-15">
                <a:solidFill>
                  <a:srgbClr val="0000FF"/>
                </a:solidFill>
                <a:latin typeface="Comic Sans MS"/>
                <a:cs typeface="Comic Sans MS"/>
              </a:rPr>
              <a:t> </a:t>
            </a:r>
            <a:r>
              <a:rPr sz="2800" b="1">
                <a:solidFill>
                  <a:srgbClr val="0000FF"/>
                </a:solidFill>
                <a:latin typeface="Comic Sans MS"/>
                <a:cs typeface="Comic Sans MS"/>
              </a:rPr>
              <a:t>and</a:t>
            </a:r>
            <a:r>
              <a:rPr sz="2800" b="1" spc="-20">
                <a:solidFill>
                  <a:srgbClr val="0000FF"/>
                </a:solidFill>
                <a:latin typeface="Comic Sans MS"/>
                <a:cs typeface="Comic Sans MS"/>
              </a:rPr>
              <a:t> </a:t>
            </a:r>
            <a:r>
              <a:rPr sz="2800" b="1">
                <a:solidFill>
                  <a:srgbClr val="0000FF"/>
                </a:solidFill>
                <a:latin typeface="Comic Sans MS"/>
                <a:cs typeface="Comic Sans MS"/>
              </a:rPr>
              <a:t>fill</a:t>
            </a:r>
            <a:r>
              <a:rPr sz="2800" b="1" spc="-15">
                <a:solidFill>
                  <a:srgbClr val="0000FF"/>
                </a:solidFill>
                <a:latin typeface="Comic Sans MS"/>
                <a:cs typeface="Comic Sans MS"/>
              </a:rPr>
              <a:t> </a:t>
            </a:r>
            <a:r>
              <a:rPr sz="2800" b="1">
                <a:solidFill>
                  <a:srgbClr val="0000FF"/>
                </a:solidFill>
                <a:latin typeface="Comic Sans MS"/>
                <a:cs typeface="Comic Sans MS"/>
              </a:rPr>
              <a:t>in</a:t>
            </a:r>
            <a:r>
              <a:rPr sz="2800" b="1" spc="-15">
                <a:solidFill>
                  <a:srgbClr val="0000FF"/>
                </a:solidFill>
                <a:latin typeface="Comic Sans MS"/>
                <a:cs typeface="Comic Sans MS"/>
              </a:rPr>
              <a:t> </a:t>
            </a:r>
            <a:r>
              <a:rPr sz="2800" b="1">
                <a:solidFill>
                  <a:srgbClr val="0000FF"/>
                </a:solidFill>
                <a:latin typeface="Comic Sans MS"/>
                <a:cs typeface="Comic Sans MS"/>
              </a:rPr>
              <a:t>the</a:t>
            </a:r>
            <a:r>
              <a:rPr sz="2800" b="1" spc="-15">
                <a:solidFill>
                  <a:srgbClr val="0000FF"/>
                </a:solidFill>
                <a:latin typeface="Comic Sans MS"/>
                <a:cs typeface="Comic Sans MS"/>
              </a:rPr>
              <a:t> </a:t>
            </a:r>
            <a:r>
              <a:rPr sz="2800" b="1" spc="-10">
                <a:solidFill>
                  <a:srgbClr val="0000FF"/>
                </a:solidFill>
                <a:latin typeface="Comic Sans MS"/>
                <a:cs typeface="Comic Sans MS"/>
              </a:rPr>
              <a:t>table:</a:t>
            </a:r>
            <a:endParaRPr sz="2800">
              <a:latin typeface="Comic Sans MS"/>
              <a:cs typeface="Comic Sans MS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2753783" y="531283"/>
            <a:ext cx="3926840" cy="688340"/>
            <a:chOff x="2753783" y="531283"/>
            <a:chExt cx="3926840" cy="688340"/>
          </a:xfrm>
        </p:grpSpPr>
        <p:sp>
          <p:nvSpPr>
            <p:cNvPr id="4" name="object 4"/>
            <p:cNvSpPr/>
            <p:nvPr/>
          </p:nvSpPr>
          <p:spPr>
            <a:xfrm>
              <a:off x="2771774" y="549274"/>
              <a:ext cx="3888104" cy="650875"/>
            </a:xfrm>
            <a:custGeom>
              <a:rect l="l" t="t" r="r" b="b"/>
              <a:pathLst>
                <a:path w="3888104" h="650875">
                  <a:moveTo>
                    <a:pt x="3779306" y="650874"/>
                  </a:moveTo>
                  <a:lnTo>
                    <a:pt x="108481" y="650874"/>
                  </a:lnTo>
                  <a:lnTo>
                    <a:pt x="66255" y="642349"/>
                  </a:lnTo>
                  <a:lnTo>
                    <a:pt x="31773" y="619101"/>
                  </a:lnTo>
                  <a:lnTo>
                    <a:pt x="8524" y="584619"/>
                  </a:lnTo>
                  <a:lnTo>
                    <a:pt x="0" y="542393"/>
                  </a:lnTo>
                  <a:lnTo>
                    <a:pt x="0" y="108481"/>
                  </a:lnTo>
                  <a:lnTo>
                    <a:pt x="8524" y="66255"/>
                  </a:lnTo>
                  <a:lnTo>
                    <a:pt x="31773" y="31773"/>
                  </a:lnTo>
                  <a:lnTo>
                    <a:pt x="66255" y="8524"/>
                  </a:lnTo>
                  <a:lnTo>
                    <a:pt x="108481" y="0"/>
                  </a:lnTo>
                  <a:lnTo>
                    <a:pt x="3779305" y="0"/>
                  </a:lnTo>
                  <a:lnTo>
                    <a:pt x="3821531" y="8525"/>
                  </a:lnTo>
                  <a:lnTo>
                    <a:pt x="3856013" y="31773"/>
                  </a:lnTo>
                  <a:lnTo>
                    <a:pt x="3879262" y="66255"/>
                  </a:lnTo>
                  <a:lnTo>
                    <a:pt x="3887787" y="108481"/>
                  </a:lnTo>
                  <a:lnTo>
                    <a:pt x="3887787" y="542393"/>
                  </a:lnTo>
                  <a:lnTo>
                    <a:pt x="3879262" y="584619"/>
                  </a:lnTo>
                  <a:lnTo>
                    <a:pt x="3856013" y="619101"/>
                  </a:lnTo>
                  <a:lnTo>
                    <a:pt x="3821531" y="642349"/>
                  </a:lnTo>
                  <a:lnTo>
                    <a:pt x="3779306" y="650874"/>
                  </a:lnTo>
                  <a:close/>
                </a:path>
              </a:pathLst>
            </a:custGeom>
            <a:solidFill>
              <a:srgbClr val="CCFF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2753783" y="531283"/>
              <a:ext cx="3926840" cy="688340"/>
            </a:xfrm>
            <a:custGeom>
              <a:rect l="l" t="t" r="r" b="b"/>
              <a:pathLst>
                <a:path w="3926840" h="688340">
                  <a:moveTo>
                    <a:pt x="3799185" y="687916"/>
                  </a:moveTo>
                  <a:lnTo>
                    <a:pt x="125113" y="687916"/>
                  </a:lnTo>
                  <a:lnTo>
                    <a:pt x="77096" y="678313"/>
                  </a:lnTo>
                  <a:lnTo>
                    <a:pt x="37100" y="650816"/>
                  </a:lnTo>
                  <a:lnTo>
                    <a:pt x="9603" y="610820"/>
                  </a:lnTo>
                  <a:lnTo>
                    <a:pt x="0" y="562803"/>
                  </a:lnTo>
                  <a:lnTo>
                    <a:pt x="0" y="125113"/>
                  </a:lnTo>
                  <a:lnTo>
                    <a:pt x="9603" y="77096"/>
                  </a:lnTo>
                  <a:lnTo>
                    <a:pt x="37100" y="37100"/>
                  </a:lnTo>
                  <a:lnTo>
                    <a:pt x="77096" y="9603"/>
                  </a:lnTo>
                  <a:lnTo>
                    <a:pt x="125113" y="0"/>
                  </a:lnTo>
                  <a:lnTo>
                    <a:pt x="3799185" y="0"/>
                  </a:lnTo>
                  <a:lnTo>
                    <a:pt x="3846930" y="9549"/>
                  </a:lnTo>
                  <a:lnTo>
                    <a:pt x="3851800" y="12700"/>
                  </a:lnTo>
                  <a:lnTo>
                    <a:pt x="126371" y="12700"/>
                  </a:lnTo>
                  <a:lnTo>
                    <a:pt x="82143" y="21545"/>
                  </a:lnTo>
                  <a:lnTo>
                    <a:pt x="46233" y="46233"/>
                  </a:lnTo>
                  <a:lnTo>
                    <a:pt x="21545" y="82143"/>
                  </a:lnTo>
                  <a:lnTo>
                    <a:pt x="12700" y="126371"/>
                  </a:lnTo>
                  <a:lnTo>
                    <a:pt x="12700" y="561545"/>
                  </a:lnTo>
                  <a:lnTo>
                    <a:pt x="21545" y="605773"/>
                  </a:lnTo>
                  <a:lnTo>
                    <a:pt x="46233" y="641683"/>
                  </a:lnTo>
                  <a:lnTo>
                    <a:pt x="82143" y="666371"/>
                  </a:lnTo>
                  <a:lnTo>
                    <a:pt x="126371" y="675216"/>
                  </a:lnTo>
                  <a:lnTo>
                    <a:pt x="3851800" y="675216"/>
                  </a:lnTo>
                  <a:lnTo>
                    <a:pt x="3846930" y="678367"/>
                  </a:lnTo>
                  <a:lnTo>
                    <a:pt x="3799185" y="687916"/>
                  </a:lnTo>
                  <a:close/>
                </a:path>
                <a:path w="3926840" h="688340">
                  <a:moveTo>
                    <a:pt x="3851800" y="675216"/>
                  </a:moveTo>
                  <a:lnTo>
                    <a:pt x="3797928" y="675216"/>
                  </a:lnTo>
                  <a:lnTo>
                    <a:pt x="3842093" y="666371"/>
                  </a:lnTo>
                  <a:lnTo>
                    <a:pt x="3880130" y="641759"/>
                  </a:lnTo>
                  <a:lnTo>
                    <a:pt x="3904870" y="605773"/>
                  </a:lnTo>
                  <a:lnTo>
                    <a:pt x="3913716" y="561545"/>
                  </a:lnTo>
                  <a:lnTo>
                    <a:pt x="3913716" y="126371"/>
                  </a:lnTo>
                  <a:lnTo>
                    <a:pt x="3904870" y="82143"/>
                  </a:lnTo>
                  <a:lnTo>
                    <a:pt x="3880130" y="46157"/>
                  </a:lnTo>
                  <a:lnTo>
                    <a:pt x="3842065" y="21527"/>
                  </a:lnTo>
                  <a:lnTo>
                    <a:pt x="3797928" y="12700"/>
                  </a:lnTo>
                  <a:lnTo>
                    <a:pt x="3851800" y="12700"/>
                  </a:lnTo>
                  <a:lnTo>
                    <a:pt x="3889159" y="36872"/>
                  </a:lnTo>
                  <a:lnTo>
                    <a:pt x="3916812" y="77096"/>
                  </a:lnTo>
                  <a:lnTo>
                    <a:pt x="3926416" y="125113"/>
                  </a:lnTo>
                  <a:lnTo>
                    <a:pt x="3926416" y="562803"/>
                  </a:lnTo>
                  <a:lnTo>
                    <a:pt x="3916812" y="610820"/>
                  </a:lnTo>
                  <a:lnTo>
                    <a:pt x="3889159" y="651043"/>
                  </a:lnTo>
                  <a:lnTo>
                    <a:pt x="3851800" y="675216"/>
                  </a:lnTo>
                  <a:close/>
                </a:path>
                <a:path w="3926840" h="688340">
                  <a:moveTo>
                    <a:pt x="3796670" y="662516"/>
                  </a:moveTo>
                  <a:lnTo>
                    <a:pt x="127628" y="662516"/>
                  </a:lnTo>
                  <a:lnTo>
                    <a:pt x="87163" y="654410"/>
                  </a:lnTo>
                  <a:lnTo>
                    <a:pt x="55366" y="632550"/>
                  </a:lnTo>
                  <a:lnTo>
                    <a:pt x="33487" y="600726"/>
                  </a:lnTo>
                  <a:lnTo>
                    <a:pt x="25399" y="560287"/>
                  </a:lnTo>
                  <a:lnTo>
                    <a:pt x="25399" y="127628"/>
                  </a:lnTo>
                  <a:lnTo>
                    <a:pt x="33487" y="87190"/>
                  </a:lnTo>
                  <a:lnTo>
                    <a:pt x="55366" y="55366"/>
                  </a:lnTo>
                  <a:lnTo>
                    <a:pt x="87190" y="33487"/>
                  </a:lnTo>
                  <a:lnTo>
                    <a:pt x="127628" y="25400"/>
                  </a:lnTo>
                  <a:lnTo>
                    <a:pt x="3796670" y="25400"/>
                  </a:lnTo>
                  <a:lnTo>
                    <a:pt x="3837199" y="33505"/>
                  </a:lnTo>
                  <a:lnTo>
                    <a:pt x="3844299" y="38100"/>
                  </a:lnTo>
                  <a:lnTo>
                    <a:pt x="128886" y="38100"/>
                  </a:lnTo>
                  <a:lnTo>
                    <a:pt x="92236" y="45429"/>
                  </a:lnTo>
                  <a:lnTo>
                    <a:pt x="64499" y="64499"/>
                  </a:lnTo>
                  <a:lnTo>
                    <a:pt x="45429" y="92236"/>
                  </a:lnTo>
                  <a:lnTo>
                    <a:pt x="38099" y="128886"/>
                  </a:lnTo>
                  <a:lnTo>
                    <a:pt x="38099" y="559030"/>
                  </a:lnTo>
                  <a:lnTo>
                    <a:pt x="45429" y="595679"/>
                  </a:lnTo>
                  <a:lnTo>
                    <a:pt x="64499" y="623417"/>
                  </a:lnTo>
                  <a:lnTo>
                    <a:pt x="92236" y="642486"/>
                  </a:lnTo>
                  <a:lnTo>
                    <a:pt x="128886" y="649816"/>
                  </a:lnTo>
                  <a:lnTo>
                    <a:pt x="3844299" y="649816"/>
                  </a:lnTo>
                  <a:lnTo>
                    <a:pt x="3837199" y="654410"/>
                  </a:lnTo>
                  <a:lnTo>
                    <a:pt x="3796670" y="662516"/>
                  </a:lnTo>
                  <a:close/>
                </a:path>
                <a:path w="3926840" h="688340">
                  <a:moveTo>
                    <a:pt x="3844299" y="649816"/>
                  </a:moveTo>
                  <a:lnTo>
                    <a:pt x="3795413" y="649816"/>
                  </a:lnTo>
                  <a:lnTo>
                    <a:pt x="3832334" y="642432"/>
                  </a:lnTo>
                  <a:lnTo>
                    <a:pt x="3862073" y="623189"/>
                  </a:lnTo>
                  <a:lnTo>
                    <a:pt x="3880986" y="595679"/>
                  </a:lnTo>
                  <a:lnTo>
                    <a:pt x="3888316" y="559030"/>
                  </a:lnTo>
                  <a:lnTo>
                    <a:pt x="3888316" y="128886"/>
                  </a:lnTo>
                  <a:lnTo>
                    <a:pt x="3880986" y="92236"/>
                  </a:lnTo>
                  <a:lnTo>
                    <a:pt x="3862073" y="64727"/>
                  </a:lnTo>
                  <a:lnTo>
                    <a:pt x="3832334" y="45484"/>
                  </a:lnTo>
                  <a:lnTo>
                    <a:pt x="3795413" y="38100"/>
                  </a:lnTo>
                  <a:lnTo>
                    <a:pt x="3844299" y="38100"/>
                  </a:lnTo>
                  <a:lnTo>
                    <a:pt x="3871102" y="55442"/>
                  </a:lnTo>
                  <a:lnTo>
                    <a:pt x="3892928" y="87190"/>
                  </a:lnTo>
                  <a:lnTo>
                    <a:pt x="3901016" y="127628"/>
                  </a:lnTo>
                  <a:lnTo>
                    <a:pt x="3901016" y="560287"/>
                  </a:lnTo>
                  <a:lnTo>
                    <a:pt x="3892928" y="600726"/>
                  </a:lnTo>
                  <a:lnTo>
                    <a:pt x="3871102" y="632474"/>
                  </a:lnTo>
                  <a:lnTo>
                    <a:pt x="3844299" y="649816"/>
                  </a:lnTo>
                  <a:close/>
                </a:path>
              </a:pathLst>
            </a:custGeom>
            <a:solidFill>
              <a:srgbClr val="0463C1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3339603" y="638829"/>
            <a:ext cx="275018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000000"/>
                </a:solidFill>
              </a:rPr>
              <a:t>Careful</a:t>
            </a:r>
            <a:r>
              <a:rPr sz="2800" spc="-35">
                <a:solidFill>
                  <a:srgbClr val="000000"/>
                </a:solidFill>
              </a:rPr>
              <a:t> </a:t>
            </a:r>
            <a:r>
              <a:rPr sz="2800" spc="-10">
                <a:solidFill>
                  <a:srgbClr val="000000"/>
                </a:solidFill>
              </a:rPr>
              <a:t>Reading</a:t>
            </a:r>
            <a:endParaRPr sz="2800"/>
          </a:p>
        </p:txBody>
      </p:sp>
      <p:graphicFrame>
        <p:nvGraphicFramePr>
          <p:cNvPr id="7" name="object 7"/>
          <p:cNvGraphicFramePr>
            <a:graphicFrameLocks noGrp="1"/>
          </p:cNvGraphicFramePr>
          <p:nvPr/>
        </p:nvGraphicFramePr>
        <p:xfrm>
          <a:off x="1317624" y="1901824"/>
          <a:ext cx="7085330" cy="468058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352675"/>
                <a:gridCol w="2543175"/>
                <a:gridCol w="2160904"/>
              </a:tblGrid>
              <a:tr h="390525"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405"/>
                        </a:spcBef>
                        <a:tabLst>
                          <a:tab pos="1094740"/>
                        </a:tabLst>
                      </a:pPr>
                      <a:r>
                        <a:rPr sz="1800" b="1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kinds</a:t>
                      </a:r>
                      <a:r>
                        <a:rPr sz="1800" b="1" spc="-25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of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1800" b="1" spc="-1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festivals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5143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405"/>
                        </a:spcBef>
                      </a:pPr>
                      <a:r>
                        <a:rPr sz="1800" b="1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names</a:t>
                      </a:r>
                      <a:r>
                        <a:rPr sz="1800" b="1" spc="-3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1800" b="1" spc="-5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800" b="1" spc="-1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festivals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5143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405"/>
                        </a:spcBef>
                      </a:pPr>
                      <a:r>
                        <a:rPr sz="1800" b="1" spc="-1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countries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5143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4F81BD"/>
                    </a:solidFill>
                  </a:tcPr>
                </a:tc>
              </a:tr>
              <a:tr h="1023619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  <a:p>
                      <a:pPr marL="90805">
                        <a:lnSpc>
                          <a:spcPct val="100000"/>
                        </a:lnSpc>
                      </a:pPr>
                      <a:r>
                        <a:rPr sz="1800" b="1">
                          <a:latin typeface="Arial"/>
                          <a:cs typeface="Arial"/>
                        </a:rPr>
                        <a:t>Festivals</a:t>
                      </a:r>
                      <a:r>
                        <a:rPr sz="1800" b="1" spc="-25">
                          <a:latin typeface="Arial"/>
                          <a:cs typeface="Arial"/>
                        </a:rPr>
                        <a:t> </a:t>
                      </a:r>
                      <a:r>
                        <a:rPr sz="1800" b="1">
                          <a:latin typeface="Arial"/>
                          <a:cs typeface="Arial"/>
                        </a:rPr>
                        <a:t>of</a:t>
                      </a:r>
                      <a:r>
                        <a:rPr sz="1800" b="1" spc="-20">
                          <a:latin typeface="Arial"/>
                          <a:cs typeface="Arial"/>
                        </a:rPr>
                        <a:t> dead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1800" b="1" i="1" spc="-2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Obon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  <a:p>
                      <a:pPr marL="88265" marR="925830" indent="-8255">
                        <a:lnSpc>
                          <a:spcPct val="129099"/>
                        </a:lnSpc>
                        <a:spcBef>
                          <a:spcPts val="50"/>
                        </a:spcBef>
                      </a:pPr>
                      <a:r>
                        <a:rPr sz="1800" b="1" i="1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Day</a:t>
                      </a:r>
                      <a:r>
                        <a:rPr sz="1800" b="1" i="1" spc="-25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i="1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of</a:t>
                      </a:r>
                      <a:r>
                        <a:rPr sz="1800" b="1" i="1" spc="-5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i="1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the</a:t>
                      </a:r>
                      <a:r>
                        <a:rPr sz="1800" b="1" i="1" spc="-1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i="1" spc="-2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Dead </a:t>
                      </a:r>
                      <a:r>
                        <a:rPr sz="1800" b="1" i="1" spc="-1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Halloween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762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35585"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r>
                        <a:rPr sz="1800" b="1" i="1" spc="-1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Japan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  <a:p>
                      <a:pPr marL="235585">
                        <a:lnSpc>
                          <a:spcPct val="100000"/>
                        </a:lnSpc>
                        <a:spcBef>
                          <a:spcPts val="675"/>
                        </a:spcBef>
                      </a:pPr>
                      <a:r>
                        <a:rPr sz="1800" b="1" i="1" spc="-1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Mexico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  <a:p>
                      <a:pPr marL="91440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1800" b="1" i="1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Western</a:t>
                      </a:r>
                      <a:r>
                        <a:rPr sz="1800" b="1" i="1" spc="-35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i="1" spc="-1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countries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27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D0D8E8"/>
                    </a:solidFill>
                  </a:tcPr>
                </a:tc>
              </a:tr>
              <a:tr h="1023619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90805" marR="12065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800" b="1">
                          <a:latin typeface="Arial"/>
                          <a:cs typeface="Arial"/>
                        </a:rPr>
                        <a:t>Festivals</a:t>
                      </a:r>
                      <a:r>
                        <a:rPr sz="1800" b="1" spc="-20">
                          <a:latin typeface="Arial"/>
                          <a:cs typeface="Arial"/>
                        </a:rPr>
                        <a:t> </a:t>
                      </a:r>
                      <a:r>
                        <a:rPr sz="1800" b="1">
                          <a:latin typeface="Arial"/>
                          <a:cs typeface="Arial"/>
                        </a:rPr>
                        <a:t>to</a:t>
                      </a:r>
                      <a:r>
                        <a:rPr sz="1800" b="1" spc="-20">
                          <a:latin typeface="Arial"/>
                          <a:cs typeface="Arial"/>
                        </a:rPr>
                        <a:t> </a:t>
                      </a:r>
                      <a:r>
                        <a:rPr sz="1800" b="1" spc="-10">
                          <a:latin typeface="Arial"/>
                          <a:cs typeface="Arial"/>
                        </a:rPr>
                        <a:t>Honour People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1440" marR="323850">
                        <a:lnSpc>
                          <a:spcPct val="100000"/>
                        </a:lnSpc>
                        <a:spcBef>
                          <a:spcPts val="785"/>
                        </a:spcBef>
                      </a:pPr>
                      <a:r>
                        <a:rPr sz="1800" b="1" i="1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Dragon</a:t>
                      </a:r>
                      <a:r>
                        <a:rPr sz="1800" b="1" i="1" spc="-2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i="1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Boat</a:t>
                      </a:r>
                      <a:r>
                        <a:rPr sz="1800" b="1" i="1" spc="-2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i="1" spc="-1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Festival </a:t>
                      </a:r>
                      <a:r>
                        <a:rPr sz="1800" b="1" i="1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Columbus</a:t>
                      </a:r>
                      <a:r>
                        <a:rPr sz="1800" b="1" i="1" spc="-2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i="1" spc="-25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Day </a:t>
                      </a:r>
                      <a:r>
                        <a:rPr sz="1800" b="1" i="1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Mahatma</a:t>
                      </a:r>
                      <a:r>
                        <a:rPr sz="1800" b="1" i="1" spc="-3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i="1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Gandhi</a:t>
                      </a:r>
                      <a:r>
                        <a:rPr sz="1800" b="1" i="1" spc="-3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i="1" spc="-25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Day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9969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07340" marR="1261110">
                        <a:lnSpc>
                          <a:spcPct val="100000"/>
                        </a:lnSpc>
                        <a:spcBef>
                          <a:spcPts val="509"/>
                        </a:spcBef>
                      </a:pPr>
                      <a:r>
                        <a:rPr sz="1800" b="1" i="1" spc="-1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China </a:t>
                      </a:r>
                      <a:r>
                        <a:rPr sz="1800" b="1" i="1" spc="-25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USA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  <a:p>
                      <a:pPr marL="307340">
                        <a:lnSpc>
                          <a:spcPct val="100000"/>
                        </a:lnSpc>
                      </a:pPr>
                      <a:r>
                        <a:rPr sz="1800" b="1" i="1" spc="-1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India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64769" marB="0">
                    <a:lnL w="952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E9EDF4"/>
                    </a:solidFill>
                  </a:tcPr>
                </a:tc>
              </a:tr>
              <a:tr h="890269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2050">
                        <a:latin typeface="Times New Roman"/>
                        <a:cs typeface="Times New Roman"/>
                      </a:endParaRPr>
                    </a:p>
                    <a:p>
                      <a:pPr marL="9080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800" b="1">
                          <a:latin typeface="Arial"/>
                          <a:cs typeface="Arial"/>
                        </a:rPr>
                        <a:t>Harvest</a:t>
                      </a:r>
                      <a:r>
                        <a:rPr sz="1800" b="1" spc="-35">
                          <a:latin typeface="Arial"/>
                          <a:cs typeface="Arial"/>
                        </a:rPr>
                        <a:t> </a:t>
                      </a:r>
                      <a:r>
                        <a:rPr sz="1800" b="1" spc="-10">
                          <a:latin typeface="Arial"/>
                          <a:cs typeface="Arial"/>
                        </a:rPr>
                        <a:t>Festivals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190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1440" marR="344170">
                        <a:lnSpc>
                          <a:spcPct val="100000"/>
                        </a:lnSpc>
                        <a:spcBef>
                          <a:spcPts val="944"/>
                        </a:spcBef>
                      </a:pPr>
                      <a:r>
                        <a:rPr sz="1800" b="1" i="1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Thanksgiving</a:t>
                      </a:r>
                      <a:r>
                        <a:rPr sz="1800" b="1" i="1" spc="-6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i="1" spc="-1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Festival Mid-</a:t>
                      </a:r>
                      <a:r>
                        <a:rPr sz="1800" b="1" i="1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Autumn </a:t>
                      </a:r>
                      <a:r>
                        <a:rPr sz="1800" b="1" i="1" spc="-1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festival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20014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07340">
                        <a:lnSpc>
                          <a:spcPct val="100000"/>
                        </a:lnSpc>
                        <a:spcBef>
                          <a:spcPts val="960"/>
                        </a:spcBef>
                      </a:pPr>
                      <a:r>
                        <a:rPr sz="1800" b="1" i="1" spc="-25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USA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  <a:p>
                      <a:pPr marL="310515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1800" b="1" i="1" spc="-1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China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2192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D0D8E8"/>
                    </a:solidFill>
                  </a:tcPr>
                </a:tc>
              </a:tr>
              <a:tr h="135255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marL="90805">
                        <a:lnSpc>
                          <a:spcPct val="100000"/>
                        </a:lnSpc>
                      </a:pPr>
                      <a:r>
                        <a:rPr sz="1800" b="1">
                          <a:latin typeface="Arial"/>
                          <a:cs typeface="Arial"/>
                        </a:rPr>
                        <a:t>Spring</a:t>
                      </a:r>
                      <a:r>
                        <a:rPr sz="1800" b="1" spc="-30">
                          <a:latin typeface="Arial"/>
                          <a:cs typeface="Arial"/>
                        </a:rPr>
                        <a:t> </a:t>
                      </a:r>
                      <a:r>
                        <a:rPr sz="1800" b="1" spc="-10">
                          <a:latin typeface="Arial"/>
                          <a:cs typeface="Arial"/>
                        </a:rPr>
                        <a:t>Festivals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6990" marR="1123950">
                        <a:lnSpc>
                          <a:spcPct val="100000"/>
                        </a:lnSpc>
                        <a:spcBef>
                          <a:spcPts val="735"/>
                        </a:spcBef>
                      </a:pPr>
                      <a:r>
                        <a:rPr sz="1800" b="1" i="1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Spring</a:t>
                      </a:r>
                      <a:r>
                        <a:rPr sz="1800" b="1" i="1" spc="-3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i="1" spc="-1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festival Carnival Easter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  <a:p>
                      <a:pPr marL="46990">
                        <a:lnSpc>
                          <a:spcPct val="100000"/>
                        </a:lnSpc>
                      </a:pPr>
                      <a:r>
                        <a:rPr sz="1800" b="1" i="1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Cherry</a:t>
                      </a:r>
                      <a:r>
                        <a:rPr sz="1800" b="1" i="1" spc="-25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i="1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Blossom</a:t>
                      </a:r>
                      <a:r>
                        <a:rPr sz="1800" b="1" i="1" spc="-2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i="1" spc="-1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Festival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933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35585">
                        <a:lnSpc>
                          <a:spcPct val="100000"/>
                        </a:lnSpc>
                        <a:spcBef>
                          <a:spcPts val="735"/>
                        </a:spcBef>
                      </a:pPr>
                      <a:r>
                        <a:rPr sz="1800" b="1" i="1" spc="-1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China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  <a:p>
                      <a:pPr marL="235585" marR="210185" algn="just">
                        <a:lnSpc>
                          <a:spcPct val="100000"/>
                        </a:lnSpc>
                      </a:pPr>
                      <a:r>
                        <a:rPr sz="1800" b="1" i="1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Western</a:t>
                      </a:r>
                      <a:r>
                        <a:rPr sz="1800" b="1" i="1" spc="-35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i="1" spc="-1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countries </a:t>
                      </a:r>
                      <a:r>
                        <a:rPr sz="1800" b="1" i="1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Western</a:t>
                      </a:r>
                      <a:r>
                        <a:rPr sz="1800" b="1" i="1" spc="-35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i="1" spc="-1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countries Japan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933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E9EDF4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2465916" y="531283"/>
            <a:ext cx="3926840" cy="688340"/>
            <a:chOff x="2465916" y="531283"/>
            <a:chExt cx="3926840" cy="688340"/>
          </a:xfrm>
        </p:grpSpPr>
        <p:sp>
          <p:nvSpPr>
            <p:cNvPr id="3" name="object 3"/>
            <p:cNvSpPr/>
            <p:nvPr/>
          </p:nvSpPr>
          <p:spPr>
            <a:xfrm>
              <a:off x="2484437" y="549274"/>
              <a:ext cx="3888104" cy="650875"/>
            </a:xfrm>
            <a:custGeom>
              <a:rect l="l" t="t" r="r" b="b"/>
              <a:pathLst>
                <a:path w="3888104" h="650875">
                  <a:moveTo>
                    <a:pt x="3779306" y="650874"/>
                  </a:moveTo>
                  <a:lnTo>
                    <a:pt x="108481" y="650874"/>
                  </a:lnTo>
                  <a:lnTo>
                    <a:pt x="66255" y="642349"/>
                  </a:lnTo>
                  <a:lnTo>
                    <a:pt x="31773" y="619101"/>
                  </a:lnTo>
                  <a:lnTo>
                    <a:pt x="8524" y="584619"/>
                  </a:lnTo>
                  <a:lnTo>
                    <a:pt x="0" y="542393"/>
                  </a:lnTo>
                  <a:lnTo>
                    <a:pt x="0" y="108481"/>
                  </a:lnTo>
                  <a:lnTo>
                    <a:pt x="8525" y="66255"/>
                  </a:lnTo>
                  <a:lnTo>
                    <a:pt x="31773" y="31773"/>
                  </a:lnTo>
                  <a:lnTo>
                    <a:pt x="66255" y="8524"/>
                  </a:lnTo>
                  <a:lnTo>
                    <a:pt x="108481" y="0"/>
                  </a:lnTo>
                  <a:lnTo>
                    <a:pt x="3779306" y="0"/>
                  </a:lnTo>
                  <a:lnTo>
                    <a:pt x="3821532" y="8525"/>
                  </a:lnTo>
                  <a:lnTo>
                    <a:pt x="3856014" y="31773"/>
                  </a:lnTo>
                  <a:lnTo>
                    <a:pt x="3879262" y="66255"/>
                  </a:lnTo>
                  <a:lnTo>
                    <a:pt x="3887787" y="108481"/>
                  </a:lnTo>
                  <a:lnTo>
                    <a:pt x="3887787" y="542393"/>
                  </a:lnTo>
                  <a:lnTo>
                    <a:pt x="3879262" y="584619"/>
                  </a:lnTo>
                  <a:lnTo>
                    <a:pt x="3856014" y="619101"/>
                  </a:lnTo>
                  <a:lnTo>
                    <a:pt x="3821532" y="642349"/>
                  </a:lnTo>
                  <a:lnTo>
                    <a:pt x="3779306" y="650874"/>
                  </a:lnTo>
                  <a:close/>
                </a:path>
              </a:pathLst>
            </a:custGeom>
            <a:solidFill>
              <a:srgbClr val="CCFF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2465916" y="531283"/>
              <a:ext cx="3926840" cy="688340"/>
            </a:xfrm>
            <a:custGeom>
              <a:rect l="l" t="t" r="r" b="b"/>
              <a:pathLst>
                <a:path w="3926840" h="688340">
                  <a:moveTo>
                    <a:pt x="3801303" y="687916"/>
                  </a:moveTo>
                  <a:lnTo>
                    <a:pt x="125113" y="687916"/>
                  </a:lnTo>
                  <a:lnTo>
                    <a:pt x="77096" y="678313"/>
                  </a:lnTo>
                  <a:lnTo>
                    <a:pt x="37100" y="650816"/>
                  </a:lnTo>
                  <a:lnTo>
                    <a:pt x="9603" y="610820"/>
                  </a:lnTo>
                  <a:lnTo>
                    <a:pt x="0" y="562803"/>
                  </a:lnTo>
                  <a:lnTo>
                    <a:pt x="0" y="125113"/>
                  </a:lnTo>
                  <a:lnTo>
                    <a:pt x="9603" y="77096"/>
                  </a:lnTo>
                  <a:lnTo>
                    <a:pt x="37100" y="37100"/>
                  </a:lnTo>
                  <a:lnTo>
                    <a:pt x="77096" y="9603"/>
                  </a:lnTo>
                  <a:lnTo>
                    <a:pt x="125113" y="0"/>
                  </a:lnTo>
                  <a:lnTo>
                    <a:pt x="3801303" y="0"/>
                  </a:lnTo>
                  <a:lnTo>
                    <a:pt x="3849319" y="9603"/>
                  </a:lnTo>
                  <a:lnTo>
                    <a:pt x="3853823" y="12700"/>
                  </a:lnTo>
                  <a:lnTo>
                    <a:pt x="126371" y="12700"/>
                  </a:lnTo>
                  <a:lnTo>
                    <a:pt x="82143" y="21545"/>
                  </a:lnTo>
                  <a:lnTo>
                    <a:pt x="46233" y="46233"/>
                  </a:lnTo>
                  <a:lnTo>
                    <a:pt x="21545" y="82143"/>
                  </a:lnTo>
                  <a:lnTo>
                    <a:pt x="12699" y="126371"/>
                  </a:lnTo>
                  <a:lnTo>
                    <a:pt x="12699" y="561545"/>
                  </a:lnTo>
                  <a:lnTo>
                    <a:pt x="21545" y="605773"/>
                  </a:lnTo>
                  <a:lnTo>
                    <a:pt x="46233" y="641683"/>
                  </a:lnTo>
                  <a:lnTo>
                    <a:pt x="82143" y="666371"/>
                  </a:lnTo>
                  <a:lnTo>
                    <a:pt x="126371" y="675216"/>
                  </a:lnTo>
                  <a:lnTo>
                    <a:pt x="3853824" y="675216"/>
                  </a:lnTo>
                  <a:lnTo>
                    <a:pt x="3849319" y="678313"/>
                  </a:lnTo>
                  <a:lnTo>
                    <a:pt x="3801303" y="687916"/>
                  </a:lnTo>
                  <a:close/>
                </a:path>
                <a:path w="3926840" h="688340">
                  <a:moveTo>
                    <a:pt x="3853824" y="675216"/>
                  </a:moveTo>
                  <a:lnTo>
                    <a:pt x="3800045" y="675216"/>
                  </a:lnTo>
                  <a:lnTo>
                    <a:pt x="3844272" y="666371"/>
                  </a:lnTo>
                  <a:lnTo>
                    <a:pt x="3880183" y="641683"/>
                  </a:lnTo>
                  <a:lnTo>
                    <a:pt x="3904870" y="605773"/>
                  </a:lnTo>
                  <a:lnTo>
                    <a:pt x="3913716" y="561545"/>
                  </a:lnTo>
                  <a:lnTo>
                    <a:pt x="3913716" y="126371"/>
                  </a:lnTo>
                  <a:lnTo>
                    <a:pt x="3904870" y="82143"/>
                  </a:lnTo>
                  <a:lnTo>
                    <a:pt x="3880183" y="46233"/>
                  </a:lnTo>
                  <a:lnTo>
                    <a:pt x="3844272" y="21545"/>
                  </a:lnTo>
                  <a:lnTo>
                    <a:pt x="3800045" y="12700"/>
                  </a:lnTo>
                  <a:lnTo>
                    <a:pt x="3853823" y="12700"/>
                  </a:lnTo>
                  <a:lnTo>
                    <a:pt x="3889315" y="37100"/>
                  </a:lnTo>
                  <a:lnTo>
                    <a:pt x="3916812" y="77096"/>
                  </a:lnTo>
                  <a:lnTo>
                    <a:pt x="3926416" y="125113"/>
                  </a:lnTo>
                  <a:lnTo>
                    <a:pt x="3926416" y="562803"/>
                  </a:lnTo>
                  <a:lnTo>
                    <a:pt x="3916812" y="610820"/>
                  </a:lnTo>
                  <a:lnTo>
                    <a:pt x="3889315" y="650816"/>
                  </a:lnTo>
                  <a:lnTo>
                    <a:pt x="3853824" y="675216"/>
                  </a:lnTo>
                  <a:close/>
                </a:path>
                <a:path w="3926840" h="688340">
                  <a:moveTo>
                    <a:pt x="3798787" y="662516"/>
                  </a:moveTo>
                  <a:lnTo>
                    <a:pt x="127628" y="662516"/>
                  </a:lnTo>
                  <a:lnTo>
                    <a:pt x="87189" y="654428"/>
                  </a:lnTo>
                  <a:lnTo>
                    <a:pt x="55366" y="632550"/>
                  </a:lnTo>
                  <a:lnTo>
                    <a:pt x="33487" y="600726"/>
                  </a:lnTo>
                  <a:lnTo>
                    <a:pt x="25399" y="560287"/>
                  </a:lnTo>
                  <a:lnTo>
                    <a:pt x="25399" y="127628"/>
                  </a:lnTo>
                  <a:lnTo>
                    <a:pt x="33487" y="87190"/>
                  </a:lnTo>
                  <a:lnTo>
                    <a:pt x="55366" y="55366"/>
                  </a:lnTo>
                  <a:lnTo>
                    <a:pt x="87189" y="33487"/>
                  </a:lnTo>
                  <a:lnTo>
                    <a:pt x="127628" y="25400"/>
                  </a:lnTo>
                  <a:lnTo>
                    <a:pt x="3798787" y="25400"/>
                  </a:lnTo>
                  <a:lnTo>
                    <a:pt x="3839226" y="33487"/>
                  </a:lnTo>
                  <a:lnTo>
                    <a:pt x="3845935" y="38100"/>
                  </a:lnTo>
                  <a:lnTo>
                    <a:pt x="128886" y="38100"/>
                  </a:lnTo>
                  <a:lnTo>
                    <a:pt x="92236" y="45429"/>
                  </a:lnTo>
                  <a:lnTo>
                    <a:pt x="64499" y="64499"/>
                  </a:lnTo>
                  <a:lnTo>
                    <a:pt x="45429" y="92236"/>
                  </a:lnTo>
                  <a:lnTo>
                    <a:pt x="38099" y="128886"/>
                  </a:lnTo>
                  <a:lnTo>
                    <a:pt x="38099" y="559030"/>
                  </a:lnTo>
                  <a:lnTo>
                    <a:pt x="45429" y="595679"/>
                  </a:lnTo>
                  <a:lnTo>
                    <a:pt x="64499" y="623417"/>
                  </a:lnTo>
                  <a:lnTo>
                    <a:pt x="92236" y="642486"/>
                  </a:lnTo>
                  <a:lnTo>
                    <a:pt x="128886" y="649816"/>
                  </a:lnTo>
                  <a:lnTo>
                    <a:pt x="3845934" y="649816"/>
                  </a:lnTo>
                  <a:lnTo>
                    <a:pt x="3839226" y="654428"/>
                  </a:lnTo>
                  <a:lnTo>
                    <a:pt x="3798787" y="662516"/>
                  </a:lnTo>
                  <a:close/>
                </a:path>
                <a:path w="3926840" h="688340">
                  <a:moveTo>
                    <a:pt x="3845934" y="649816"/>
                  </a:moveTo>
                  <a:lnTo>
                    <a:pt x="3797530" y="649816"/>
                  </a:lnTo>
                  <a:lnTo>
                    <a:pt x="3834179" y="642486"/>
                  </a:lnTo>
                  <a:lnTo>
                    <a:pt x="3861917" y="623417"/>
                  </a:lnTo>
                  <a:lnTo>
                    <a:pt x="3880986" y="595679"/>
                  </a:lnTo>
                  <a:lnTo>
                    <a:pt x="3888316" y="559030"/>
                  </a:lnTo>
                  <a:lnTo>
                    <a:pt x="3888316" y="128886"/>
                  </a:lnTo>
                  <a:lnTo>
                    <a:pt x="3880986" y="92236"/>
                  </a:lnTo>
                  <a:lnTo>
                    <a:pt x="3861917" y="64499"/>
                  </a:lnTo>
                  <a:lnTo>
                    <a:pt x="3834179" y="45429"/>
                  </a:lnTo>
                  <a:lnTo>
                    <a:pt x="3797530" y="38100"/>
                  </a:lnTo>
                  <a:lnTo>
                    <a:pt x="3845935" y="38100"/>
                  </a:lnTo>
                  <a:lnTo>
                    <a:pt x="3871049" y="55366"/>
                  </a:lnTo>
                  <a:lnTo>
                    <a:pt x="3892928" y="87190"/>
                  </a:lnTo>
                  <a:lnTo>
                    <a:pt x="3901016" y="127628"/>
                  </a:lnTo>
                  <a:lnTo>
                    <a:pt x="3901016" y="560287"/>
                  </a:lnTo>
                  <a:lnTo>
                    <a:pt x="3892928" y="600726"/>
                  </a:lnTo>
                  <a:lnTo>
                    <a:pt x="3871049" y="632550"/>
                  </a:lnTo>
                  <a:lnTo>
                    <a:pt x="3845934" y="649816"/>
                  </a:lnTo>
                  <a:close/>
                </a:path>
              </a:pathLst>
            </a:custGeom>
            <a:solidFill>
              <a:srgbClr val="0463C1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97763" rIns="0" bIns="0" rtlCol="0">
            <a:spAutoFit/>
          </a:bodyPr>
          <a:lstStyle/>
          <a:p>
            <a:pPr marL="279146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000000"/>
                </a:solidFill>
              </a:rPr>
              <a:t>Careful</a:t>
            </a:r>
            <a:r>
              <a:rPr sz="2800" spc="-35">
                <a:solidFill>
                  <a:srgbClr val="000000"/>
                </a:solidFill>
              </a:rPr>
              <a:t> </a:t>
            </a:r>
            <a:r>
              <a:rPr sz="2800" spc="-10">
                <a:solidFill>
                  <a:srgbClr val="000000"/>
                </a:solidFill>
              </a:rPr>
              <a:t>Reading</a:t>
            </a:r>
            <a:endParaRPr sz="2800"/>
          </a:p>
        </p:txBody>
      </p:sp>
      <p:sp>
        <p:nvSpPr>
          <p:cNvPr id="6" name="object 6"/>
          <p:cNvSpPr txBox="1"/>
          <p:nvPr/>
        </p:nvSpPr>
        <p:spPr>
          <a:xfrm>
            <a:off x="1337628" y="1491415"/>
            <a:ext cx="6362065" cy="3082290"/>
          </a:xfrm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/>
          <a:p>
            <a:pPr marL="12700" marR="416559" indent="351155">
              <a:lnSpc>
                <a:spcPct val="101400"/>
              </a:lnSpc>
              <a:spcBef>
                <a:spcPts val="30"/>
              </a:spcBef>
              <a:buSzPct val="101250"/>
              <a:buFont typeface="Comic Sans MS"/>
              <a:buChar char="•"/>
              <a:tabLst>
                <a:tab pos="363855"/>
              </a:tabLst>
            </a:pPr>
            <a:r>
              <a:rPr sz="4000">
                <a:latin typeface="Times New Roman"/>
                <a:cs typeface="Times New Roman"/>
              </a:rPr>
              <a:t>What's</a:t>
            </a:r>
            <a:r>
              <a:rPr sz="4000" spc="-5">
                <a:latin typeface="Times New Roman"/>
                <a:cs typeface="Times New Roman"/>
              </a:rPr>
              <a:t> </a:t>
            </a:r>
            <a:r>
              <a:rPr sz="4000">
                <a:latin typeface="Times New Roman"/>
                <a:cs typeface="Times New Roman"/>
              </a:rPr>
              <a:t>the</a:t>
            </a:r>
            <a:r>
              <a:rPr sz="4000" spc="215">
                <a:latin typeface="Times New Roman"/>
                <a:cs typeface="Times New Roman"/>
              </a:rPr>
              <a:t> </a:t>
            </a:r>
            <a:r>
              <a:rPr sz="4000" b="1" i="1" spc="-10">
                <a:solidFill>
                  <a:srgbClr val="FF0000"/>
                </a:solidFill>
                <a:latin typeface="Comic Sans MS"/>
                <a:cs typeface="Comic Sans MS"/>
              </a:rPr>
              <a:t>purpose</a:t>
            </a:r>
            <a:r>
              <a:rPr sz="4000" b="1" i="1" spc="-525">
                <a:solidFill>
                  <a:srgbClr val="FF0000"/>
                </a:solidFill>
                <a:latin typeface="Comic Sans MS"/>
                <a:cs typeface="Comic Sans MS"/>
              </a:rPr>
              <a:t> </a:t>
            </a:r>
            <a:r>
              <a:rPr sz="4000">
                <a:latin typeface="Times New Roman"/>
                <a:cs typeface="Times New Roman"/>
              </a:rPr>
              <a:t>of</a:t>
            </a:r>
            <a:r>
              <a:rPr sz="4000" spc="5">
                <a:latin typeface="Times New Roman"/>
                <a:cs typeface="Times New Roman"/>
              </a:rPr>
              <a:t> </a:t>
            </a:r>
            <a:r>
              <a:rPr sz="4000" spc="-20">
                <a:latin typeface="Times New Roman"/>
                <a:cs typeface="Times New Roman"/>
              </a:rPr>
              <a:t>this </a:t>
            </a:r>
            <a:r>
              <a:rPr sz="4000">
                <a:latin typeface="Times New Roman"/>
                <a:cs typeface="Times New Roman"/>
              </a:rPr>
              <a:t>kind</a:t>
            </a:r>
            <a:r>
              <a:rPr sz="4000" spc="-5">
                <a:latin typeface="Times New Roman"/>
                <a:cs typeface="Times New Roman"/>
              </a:rPr>
              <a:t> </a:t>
            </a:r>
            <a:r>
              <a:rPr sz="4000">
                <a:latin typeface="Times New Roman"/>
                <a:cs typeface="Times New Roman"/>
              </a:rPr>
              <a:t>of </a:t>
            </a:r>
            <a:r>
              <a:rPr sz="4000" spc="-10">
                <a:latin typeface="Times New Roman"/>
                <a:cs typeface="Times New Roman"/>
              </a:rPr>
              <a:t>festival?</a:t>
            </a:r>
            <a:endParaRPr sz="40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Font typeface="Comic Sans MS"/>
              <a:buChar char="•"/>
            </a:pPr>
            <a:endParaRPr sz="4050">
              <a:latin typeface="Times New Roman"/>
              <a:cs typeface="Times New Roman"/>
            </a:endParaRPr>
          </a:p>
          <a:p>
            <a:pPr marL="12700" marR="5080" indent="419734">
              <a:lnSpc>
                <a:spcPct val="101400"/>
              </a:lnSpc>
              <a:buClr>
                <a:srgbClr val="000000"/>
              </a:buClr>
              <a:buSzPct val="101250"/>
              <a:buFont typeface="Comic Sans MS"/>
              <a:buChar char="•"/>
              <a:tabLst>
                <a:tab pos="432434"/>
              </a:tabLst>
            </a:pPr>
            <a:r>
              <a:rPr sz="4000" b="1" i="1">
                <a:solidFill>
                  <a:srgbClr val="FF0000"/>
                </a:solidFill>
                <a:latin typeface="Comic Sans MS"/>
                <a:cs typeface="Comic Sans MS"/>
              </a:rPr>
              <a:t>How</a:t>
            </a:r>
            <a:r>
              <a:rPr sz="4000" b="1" i="1" spc="-30">
                <a:solidFill>
                  <a:srgbClr val="FF0000"/>
                </a:solidFill>
                <a:latin typeface="Comic Sans MS"/>
                <a:cs typeface="Comic Sans MS"/>
              </a:rPr>
              <a:t> </a:t>
            </a:r>
            <a:r>
              <a:rPr sz="4000">
                <a:latin typeface="Times New Roman"/>
                <a:cs typeface="Times New Roman"/>
              </a:rPr>
              <a:t>do</a:t>
            </a:r>
            <a:r>
              <a:rPr sz="4000" spc="-10">
                <a:latin typeface="Times New Roman"/>
                <a:cs typeface="Times New Roman"/>
              </a:rPr>
              <a:t> </a:t>
            </a:r>
            <a:r>
              <a:rPr sz="4000">
                <a:latin typeface="Times New Roman"/>
                <a:cs typeface="Times New Roman"/>
              </a:rPr>
              <a:t>people</a:t>
            </a:r>
            <a:r>
              <a:rPr sz="4000" spc="-15">
                <a:latin typeface="Times New Roman"/>
                <a:cs typeface="Times New Roman"/>
              </a:rPr>
              <a:t> </a:t>
            </a:r>
            <a:r>
              <a:rPr sz="4000">
                <a:latin typeface="Times New Roman"/>
                <a:cs typeface="Times New Roman"/>
              </a:rPr>
              <a:t>celebrate</a:t>
            </a:r>
            <a:r>
              <a:rPr sz="4000" spc="-15">
                <a:latin typeface="Times New Roman"/>
                <a:cs typeface="Times New Roman"/>
              </a:rPr>
              <a:t> </a:t>
            </a:r>
            <a:r>
              <a:rPr sz="4000" spc="-25">
                <a:latin typeface="Times New Roman"/>
                <a:cs typeface="Times New Roman"/>
              </a:rPr>
              <a:t>the </a:t>
            </a:r>
            <a:r>
              <a:rPr sz="4000" spc="-10">
                <a:latin typeface="Times New Roman"/>
                <a:cs typeface="Times New Roman"/>
              </a:rPr>
              <a:t>festival?</a:t>
            </a:r>
            <a:endParaRPr sz="40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97229" y="836039"/>
            <a:ext cx="628650" cy="4191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3300"/>
              </a:lnSpc>
            </a:pPr>
            <a:r>
              <a:rPr sz="3300" spc="-25">
                <a:latin typeface="宋体"/>
                <a:cs typeface="宋体"/>
              </a:rPr>
              <a:t>Fes</a:t>
            </a:r>
            <a:endParaRPr sz="33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84529" y="1809565"/>
            <a:ext cx="1155700" cy="345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150" indent="-171450">
              <a:lnSpc>
                <a:spcPct val="100000"/>
              </a:lnSpc>
              <a:spcBef>
                <a:spcPts val="100"/>
              </a:spcBef>
              <a:buSzPct val="102380"/>
              <a:buFont typeface="Arial"/>
              <a:buChar char="•"/>
              <a:tabLst>
                <a:tab pos="184150"/>
              </a:tabLst>
            </a:pPr>
            <a:r>
              <a:rPr sz="2100" spc="-10">
                <a:latin typeface="Calibri"/>
                <a:cs typeface="Calibri"/>
              </a:rPr>
              <a:t>Purpose:</a:t>
            </a:r>
            <a:endParaRPr sz="21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027429" y="2150831"/>
            <a:ext cx="226695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150" indent="-171450">
              <a:lnSpc>
                <a:spcPct val="100000"/>
              </a:lnSpc>
              <a:spcBef>
                <a:spcPts val="100"/>
              </a:spcBef>
              <a:buSzPct val="102777"/>
              <a:buFont typeface="Arial"/>
              <a:buChar char="•"/>
              <a:tabLst>
                <a:tab pos="184150"/>
                <a:tab pos="1429385"/>
              </a:tabLst>
            </a:pPr>
            <a:r>
              <a:rPr sz="1800">
                <a:latin typeface="Calibri"/>
                <a:cs typeface="Calibri"/>
              </a:rPr>
              <a:t>To </a:t>
            </a:r>
            <a:r>
              <a:rPr sz="1800" u="heavy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1800">
                <a:latin typeface="Calibri"/>
                <a:cs typeface="Calibri"/>
              </a:rPr>
              <a:t>the</a:t>
            </a:r>
            <a:r>
              <a:rPr sz="1800" spc="-25">
                <a:latin typeface="Calibri"/>
                <a:cs typeface="Calibri"/>
              </a:rPr>
              <a:t> </a:t>
            </a:r>
            <a:r>
              <a:rPr sz="1800" spc="-20">
                <a:latin typeface="Calibri"/>
                <a:cs typeface="Calibri"/>
              </a:rPr>
              <a:t>dead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027429" y="2219675"/>
            <a:ext cx="2756535" cy="1096645"/>
          </a:xfrm>
          <a:prstGeom prst="rect">
            <a:avLst/>
          </a:prstGeom>
        </p:spPr>
        <p:txBody>
          <a:bodyPr vert="horz" wrap="square" lIns="0" tIns="60325" rIns="0" bIns="0" rtlCol="0">
            <a:spAutoFit/>
          </a:bodyPr>
          <a:lstStyle/>
          <a:p>
            <a:pPr marL="184150" indent="-171450">
              <a:lnSpc>
                <a:spcPct val="100000"/>
              </a:lnSpc>
              <a:spcBef>
                <a:spcPts val="475"/>
              </a:spcBef>
              <a:buSzPct val="102777"/>
              <a:buFont typeface="Arial"/>
              <a:buChar char="•"/>
              <a:tabLst>
                <a:tab pos="184150"/>
                <a:tab pos="1187450"/>
              </a:tabLst>
            </a:pPr>
            <a:r>
              <a:rPr sz="1800">
                <a:latin typeface="Calibri"/>
                <a:cs typeface="Calibri"/>
              </a:rPr>
              <a:t>To </a:t>
            </a:r>
            <a:r>
              <a:rPr sz="4800" u="heavy" baseline="-3472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4800" b="1" i="1" u="heavy" spc="-97" baseline="-3472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h</a:t>
            </a:r>
            <a:r>
              <a:rPr sz="1800" spc="-565">
                <a:latin typeface="Calibri"/>
                <a:cs typeface="Calibri"/>
              </a:rPr>
              <a:t>t</a:t>
            </a:r>
            <a:r>
              <a:rPr sz="4800" b="1" i="1" spc="-2122" baseline="-3472">
                <a:solidFill>
                  <a:srgbClr val="FF0000"/>
                </a:solidFill>
                <a:latin typeface="Arial"/>
                <a:cs typeface="Arial"/>
              </a:rPr>
              <a:t>o</a:t>
            </a:r>
            <a:r>
              <a:rPr sz="1800" spc="-15">
                <a:latin typeface="Calibri"/>
                <a:cs typeface="Calibri"/>
              </a:rPr>
              <a:t>h</a:t>
            </a:r>
            <a:r>
              <a:rPr sz="1800" spc="-455">
                <a:latin typeface="Calibri"/>
                <a:cs typeface="Calibri"/>
              </a:rPr>
              <a:t>e</a:t>
            </a:r>
            <a:r>
              <a:rPr sz="4800" b="1" i="1" spc="-1679" baseline="-3472">
                <a:solidFill>
                  <a:srgbClr val="FF0000"/>
                </a:solidFill>
                <a:latin typeface="Arial"/>
                <a:cs typeface="Arial"/>
              </a:rPr>
              <a:t>n</a:t>
            </a:r>
            <a:r>
              <a:rPr sz="1800" spc="-10">
                <a:latin typeface="Calibri"/>
                <a:cs typeface="Calibri"/>
              </a:rPr>
              <a:t>a</a:t>
            </a:r>
            <a:r>
              <a:rPr sz="1800" spc="-715">
                <a:latin typeface="Calibri"/>
                <a:cs typeface="Calibri"/>
              </a:rPr>
              <a:t>n</a:t>
            </a:r>
            <a:r>
              <a:rPr sz="4800" b="1" i="1" spc="-1897" baseline="-3472">
                <a:solidFill>
                  <a:srgbClr val="FF0000"/>
                </a:solidFill>
                <a:latin typeface="Arial"/>
                <a:cs typeface="Arial"/>
              </a:rPr>
              <a:t>o</a:t>
            </a:r>
            <a:r>
              <a:rPr sz="1800" spc="-15">
                <a:latin typeface="Calibri"/>
                <a:cs typeface="Calibri"/>
              </a:rPr>
              <a:t>c</a:t>
            </a:r>
            <a:r>
              <a:rPr sz="1800" spc="-415">
                <a:latin typeface="Calibri"/>
                <a:cs typeface="Calibri"/>
              </a:rPr>
              <a:t>e</a:t>
            </a:r>
            <a:r>
              <a:rPr sz="4800" b="1" i="1" spc="-1282" baseline="-3472">
                <a:solidFill>
                  <a:srgbClr val="FF0000"/>
                </a:solidFill>
                <a:latin typeface="Arial"/>
                <a:cs typeface="Arial"/>
              </a:rPr>
              <a:t>r</a:t>
            </a:r>
            <a:r>
              <a:rPr sz="1800" spc="-15">
                <a:latin typeface="Calibri"/>
                <a:cs typeface="Calibri"/>
              </a:rPr>
              <a:t>stors.</a:t>
            </a:r>
            <a:endParaRPr sz="1800">
              <a:latin typeface="Calibri"/>
              <a:cs typeface="Calibri"/>
            </a:endParaRPr>
          </a:p>
          <a:p>
            <a:pPr marL="1115060">
              <a:lnSpc>
                <a:spcPct val="100000"/>
              </a:lnSpc>
              <a:spcBef>
                <a:spcPts val="375"/>
              </a:spcBef>
            </a:pPr>
            <a:r>
              <a:rPr sz="3200" b="1" i="1" spc="-10">
                <a:solidFill>
                  <a:srgbClr val="FF0000"/>
                </a:solidFill>
                <a:latin typeface="Arial"/>
                <a:cs typeface="Arial"/>
              </a:rPr>
              <a:t>satisfy</a:t>
            </a:r>
            <a:endParaRPr sz="3200">
              <a:latin typeface="Arial"/>
              <a:cs typeface="Arial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219075" y="444500"/>
            <a:ext cx="1216025" cy="1215390"/>
            <a:chOff x="219075" y="444500"/>
            <a:chExt cx="1216025" cy="1215390"/>
          </a:xfrm>
        </p:grpSpPr>
        <p:sp>
          <p:nvSpPr>
            <p:cNvPr id="7" name="object 7"/>
            <p:cNvSpPr/>
            <p:nvPr/>
          </p:nvSpPr>
          <p:spPr>
            <a:xfrm>
              <a:off x="250825" y="476250"/>
              <a:ext cx="1152525" cy="1152525"/>
            </a:xfrm>
            <a:custGeom>
              <a:rect l="l" t="t" r="r" b="b"/>
              <a:pathLst>
                <a:path w="1152525" h="1152525">
                  <a:moveTo>
                    <a:pt x="1152525" y="1152525"/>
                  </a:moveTo>
                  <a:lnTo>
                    <a:pt x="0" y="1152525"/>
                  </a:lnTo>
                  <a:lnTo>
                    <a:pt x="0" y="0"/>
                  </a:lnTo>
                  <a:lnTo>
                    <a:pt x="1152525" y="0"/>
                  </a:lnTo>
                  <a:lnTo>
                    <a:pt x="1152525" y="1152525"/>
                  </a:lnTo>
                  <a:close/>
                </a:path>
              </a:pathLst>
            </a:custGeom>
            <a:solidFill>
              <a:srgbClr val="5B9BD5">
                <a:alpha val="65097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219075" y="444499"/>
              <a:ext cx="1216025" cy="1215390"/>
            </a:xfrm>
            <a:custGeom>
              <a:rect l="l" t="t" r="r" b="b"/>
              <a:pathLst>
                <a:path w="1216025" h="1215389">
                  <a:moveTo>
                    <a:pt x="1173683" y="41910"/>
                  </a:moveTo>
                  <a:lnTo>
                    <a:pt x="1152525" y="41910"/>
                  </a:lnTo>
                  <a:lnTo>
                    <a:pt x="1152525" y="63500"/>
                  </a:lnTo>
                  <a:lnTo>
                    <a:pt x="1152525" y="1151890"/>
                  </a:lnTo>
                  <a:lnTo>
                    <a:pt x="63500" y="1151890"/>
                  </a:lnTo>
                  <a:lnTo>
                    <a:pt x="63500" y="63500"/>
                  </a:lnTo>
                  <a:lnTo>
                    <a:pt x="1152525" y="63500"/>
                  </a:lnTo>
                  <a:lnTo>
                    <a:pt x="1152525" y="41910"/>
                  </a:lnTo>
                  <a:lnTo>
                    <a:pt x="42329" y="41910"/>
                  </a:lnTo>
                  <a:lnTo>
                    <a:pt x="42329" y="63500"/>
                  </a:lnTo>
                  <a:lnTo>
                    <a:pt x="42329" y="1151890"/>
                  </a:lnTo>
                  <a:lnTo>
                    <a:pt x="42329" y="1173480"/>
                  </a:lnTo>
                  <a:lnTo>
                    <a:pt x="1173683" y="1173480"/>
                  </a:lnTo>
                  <a:lnTo>
                    <a:pt x="1173683" y="1152525"/>
                  </a:lnTo>
                  <a:lnTo>
                    <a:pt x="1173683" y="1151890"/>
                  </a:lnTo>
                  <a:lnTo>
                    <a:pt x="1173683" y="63500"/>
                  </a:lnTo>
                  <a:lnTo>
                    <a:pt x="1173683" y="41910"/>
                  </a:lnTo>
                  <a:close/>
                </a:path>
                <a:path w="1216025" h="1215389">
                  <a:moveTo>
                    <a:pt x="1216025" y="0"/>
                  </a:moveTo>
                  <a:lnTo>
                    <a:pt x="0" y="0"/>
                  </a:lnTo>
                  <a:lnTo>
                    <a:pt x="0" y="21590"/>
                  </a:lnTo>
                  <a:lnTo>
                    <a:pt x="0" y="1195070"/>
                  </a:lnTo>
                  <a:lnTo>
                    <a:pt x="0" y="1215390"/>
                  </a:lnTo>
                  <a:lnTo>
                    <a:pt x="1216025" y="1215390"/>
                  </a:lnTo>
                  <a:lnTo>
                    <a:pt x="1216025" y="1195070"/>
                  </a:lnTo>
                  <a:lnTo>
                    <a:pt x="21158" y="1195070"/>
                  </a:lnTo>
                  <a:lnTo>
                    <a:pt x="21158" y="21590"/>
                  </a:lnTo>
                  <a:lnTo>
                    <a:pt x="1194854" y="21590"/>
                  </a:lnTo>
                  <a:lnTo>
                    <a:pt x="1194854" y="1194866"/>
                  </a:lnTo>
                  <a:lnTo>
                    <a:pt x="1216025" y="1194866"/>
                  </a:lnTo>
                  <a:lnTo>
                    <a:pt x="1216025" y="21590"/>
                  </a:lnTo>
                  <a:lnTo>
                    <a:pt x="1216025" y="21170"/>
                  </a:lnTo>
                  <a:lnTo>
                    <a:pt x="1216025" y="0"/>
                  </a:lnTo>
                  <a:close/>
                </a:path>
              </a:pathLst>
            </a:custGeom>
            <a:solidFill>
              <a:srgbClr val="FF99CC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/>
          <p:cNvSpPr txBox="1">
            <a:spLocks noGrp="1"/>
          </p:cNvSpPr>
          <p:nvPr>
            <p:ph type="title"/>
          </p:nvPr>
        </p:nvSpPr>
        <p:spPr>
          <a:xfrm>
            <a:off x="272926" y="764403"/>
            <a:ext cx="4653915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  <a:tabLst>
                <a:tab pos="2310130"/>
                <a:tab pos="2938780"/>
                <a:tab pos="3776979"/>
              </a:tabLst>
            </a:pPr>
            <a:r>
              <a:rPr sz="3600" baseline="6944">
                <a:solidFill>
                  <a:srgbClr val="FF0000"/>
                </a:solidFill>
                <a:latin typeface="Comic Sans MS"/>
                <a:cs typeface="Comic Sans MS"/>
              </a:rPr>
              <a:t>Type</a:t>
            </a:r>
            <a:r>
              <a:rPr sz="3600" spc="-30" baseline="6944">
                <a:solidFill>
                  <a:srgbClr val="FF0000"/>
                </a:solidFill>
                <a:latin typeface="Comic Sans MS"/>
                <a:cs typeface="Comic Sans MS"/>
              </a:rPr>
              <a:t> </a:t>
            </a:r>
            <a:r>
              <a:rPr sz="3600" spc="-15" baseline="6944">
                <a:solidFill>
                  <a:srgbClr val="FF0000"/>
                </a:solidFill>
                <a:latin typeface="Comic Sans MS"/>
                <a:cs typeface="Comic Sans MS"/>
              </a:rPr>
              <a:t>1</a:t>
            </a:r>
            <a:r>
              <a:rPr sz="3300" b="0" spc="-10">
                <a:solidFill>
                  <a:srgbClr val="000000"/>
                </a:solidFill>
                <a:latin typeface="宋体"/>
                <a:cs typeface="宋体"/>
              </a:rPr>
              <a:t>tival</a:t>
            </a:r>
            <a:r>
              <a:rPr sz="3300" b="0">
                <a:solidFill>
                  <a:srgbClr val="000000"/>
                </a:solidFill>
                <a:latin typeface="宋体"/>
                <a:cs typeface="宋体"/>
              </a:rPr>
              <a:t>	</a:t>
            </a:r>
            <a:r>
              <a:rPr sz="3300" b="0" spc="-25">
                <a:solidFill>
                  <a:srgbClr val="000000"/>
                </a:solidFill>
                <a:latin typeface="宋体"/>
                <a:cs typeface="宋体"/>
              </a:rPr>
              <a:t>of</a:t>
            </a:r>
            <a:r>
              <a:rPr sz="3300" b="0">
                <a:solidFill>
                  <a:srgbClr val="000000"/>
                </a:solidFill>
                <a:latin typeface="宋体"/>
                <a:cs typeface="宋体"/>
              </a:rPr>
              <a:t>	</a:t>
            </a:r>
            <a:r>
              <a:rPr sz="3300" b="0" spc="-25">
                <a:solidFill>
                  <a:srgbClr val="000000"/>
                </a:solidFill>
                <a:latin typeface="宋体"/>
                <a:cs typeface="宋体"/>
              </a:rPr>
              <a:t>the</a:t>
            </a:r>
            <a:r>
              <a:rPr sz="3300" b="0">
                <a:solidFill>
                  <a:srgbClr val="000000"/>
                </a:solidFill>
                <a:latin typeface="宋体"/>
                <a:cs typeface="宋体"/>
              </a:rPr>
              <a:t>	</a:t>
            </a:r>
            <a:r>
              <a:rPr sz="3300" b="0" spc="-20">
                <a:solidFill>
                  <a:srgbClr val="000000"/>
                </a:solidFill>
                <a:latin typeface="宋体"/>
                <a:cs typeface="宋体"/>
              </a:rPr>
              <a:t>dead</a:t>
            </a:r>
            <a:endParaRPr sz="33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082540" y="4602315"/>
            <a:ext cx="3107055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Times New Roman"/>
                <a:cs typeface="Times New Roman"/>
              </a:rPr>
              <a:t>offer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food, </a:t>
            </a:r>
            <a:r>
              <a:rPr sz="2800" b="1" spc="-10">
                <a:latin typeface="Times New Roman"/>
                <a:cs typeface="Times New Roman"/>
              </a:rPr>
              <a:t>flowers </a:t>
            </a:r>
            <a:r>
              <a:rPr sz="2800" b="1">
                <a:latin typeface="Times New Roman"/>
                <a:cs typeface="Times New Roman"/>
              </a:rPr>
              <a:t>and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gifts to the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 spc="-20">
                <a:latin typeface="Times New Roman"/>
                <a:cs typeface="Times New Roman"/>
              </a:rPr>
              <a:t>dead</a:t>
            </a:r>
            <a:endParaRPr sz="2800">
              <a:latin typeface="Times New Roman"/>
              <a:cs typeface="Times New Roman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1333500" y="1181100"/>
            <a:ext cx="2319337" cy="281940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5219700" y="1130300"/>
            <a:ext cx="2484438" cy="3311525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905827" y="4097490"/>
            <a:ext cx="3491229" cy="1305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Times New Roman"/>
                <a:cs typeface="Times New Roman"/>
              </a:rPr>
              <a:t>food</a:t>
            </a:r>
            <a:r>
              <a:rPr sz="2800" b="1" spc="-20">
                <a:latin typeface="Times New Roman"/>
                <a:cs typeface="Times New Roman"/>
              </a:rPr>
              <a:t> </a:t>
            </a:r>
            <a:r>
              <a:rPr sz="2800" b="1">
                <a:solidFill>
                  <a:srgbClr val="FF0000"/>
                </a:solidFill>
                <a:latin typeface="Times New Roman"/>
                <a:cs typeface="Times New Roman"/>
              </a:rPr>
              <a:t>in</a:t>
            </a:r>
            <a:r>
              <a:rPr sz="2800" b="1" spc="-1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800" b="1">
                <a:solidFill>
                  <a:srgbClr val="FF0000"/>
                </a:solidFill>
                <a:latin typeface="Times New Roman"/>
                <a:cs typeface="Times New Roman"/>
              </a:rPr>
              <a:t>shape</a:t>
            </a:r>
            <a:r>
              <a:rPr sz="2800" b="1" spc="-1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800" b="1">
                <a:solidFill>
                  <a:srgbClr val="FF0000"/>
                </a:solidFill>
                <a:latin typeface="Times New Roman"/>
                <a:cs typeface="Times New Roman"/>
              </a:rPr>
              <a:t>of </a:t>
            </a:r>
            <a:r>
              <a:rPr sz="2800" b="1" spc="-10">
                <a:latin typeface="Times New Roman"/>
                <a:cs typeface="Times New Roman"/>
              </a:rPr>
              <a:t>skull </a:t>
            </a:r>
            <a:r>
              <a:rPr sz="2800" b="1">
                <a:latin typeface="Times New Roman"/>
                <a:cs typeface="Times New Roman"/>
              </a:rPr>
              <a:t>and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cakes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with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 spc="-10">
                <a:latin typeface="Times New Roman"/>
                <a:cs typeface="Times New Roman"/>
              </a:rPr>
              <a:t>"bone" </a:t>
            </a:r>
            <a:r>
              <a:rPr sz="2800" b="1">
                <a:latin typeface="Times New Roman"/>
                <a:cs typeface="Times New Roman"/>
              </a:rPr>
              <a:t>on </a:t>
            </a:r>
            <a:r>
              <a:rPr sz="2800" b="1" spc="-20">
                <a:latin typeface="Times New Roman"/>
                <a:cs typeface="Times New Roman"/>
              </a:rPr>
              <a:t>them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978852" y="353766"/>
            <a:ext cx="591947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>
                <a:solidFill>
                  <a:srgbClr val="000000"/>
                </a:solidFill>
              </a:rPr>
              <a:t>The</a:t>
            </a:r>
            <a:r>
              <a:rPr spc="-25">
                <a:solidFill>
                  <a:srgbClr val="000000"/>
                </a:solidFill>
              </a:rPr>
              <a:t> </a:t>
            </a:r>
            <a:r>
              <a:rPr>
                <a:solidFill>
                  <a:srgbClr val="000000"/>
                </a:solidFill>
              </a:rPr>
              <a:t>Day</a:t>
            </a:r>
            <a:r>
              <a:rPr spc="-15">
                <a:solidFill>
                  <a:srgbClr val="000000"/>
                </a:solidFill>
              </a:rPr>
              <a:t> </a:t>
            </a:r>
            <a:r>
              <a:rPr>
                <a:solidFill>
                  <a:srgbClr val="000000"/>
                </a:solidFill>
              </a:rPr>
              <a:t>of</a:t>
            </a:r>
            <a:r>
              <a:rPr spc="-15">
                <a:solidFill>
                  <a:srgbClr val="000000"/>
                </a:solidFill>
              </a:rPr>
              <a:t> </a:t>
            </a:r>
            <a:r>
              <a:rPr>
                <a:solidFill>
                  <a:srgbClr val="000000"/>
                </a:solidFill>
              </a:rPr>
              <a:t>the</a:t>
            </a:r>
            <a:r>
              <a:rPr spc="-15">
                <a:solidFill>
                  <a:srgbClr val="000000"/>
                </a:solidFill>
              </a:rPr>
              <a:t> </a:t>
            </a:r>
            <a:r>
              <a:rPr>
                <a:solidFill>
                  <a:srgbClr val="000000"/>
                </a:solidFill>
              </a:rPr>
              <a:t>Dead</a:t>
            </a:r>
            <a:r>
              <a:rPr spc="20">
                <a:solidFill>
                  <a:srgbClr val="000000"/>
                </a:solidFill>
              </a:rPr>
              <a:t> </a:t>
            </a:r>
            <a:r>
              <a:rPr spc="-20">
                <a:solidFill>
                  <a:srgbClr val="000000"/>
                </a:solidFill>
                <a:latin typeface="Microsoft JhengHei"/>
                <a:cs typeface="Microsoft JhengHei"/>
              </a:rPr>
              <a:t>亡灵节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https://d.book118.com/716130105010010032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2">
      <vt:lpstr>Arial</vt:lpstr>
      <vt:lpstr>Calibri</vt:lpstr>
      <vt:lpstr>Calibri Light</vt:lpstr>
      <vt:lpstr>Constantia</vt:lpstr>
      <vt:lpstr>Comic Sans MS</vt:lpstr>
      <vt:lpstr>Times New Roman</vt:lpstr>
      <vt:lpstr>Wingdings</vt:lpstr>
      <vt:lpstr>Microsoft JhengHei</vt:lpstr>
      <vt:lpstr>宋体</vt:lpstr>
      <vt:lpstr>Office Theme</vt:lpstr>
      <vt:lpstr>Book 3 Unit 1 Reading
Festivals around the world (Warming up and Reading Period 1)</vt:lpstr>
      <vt:lpstr>Can you name any Chinese or Foreign festivals?</vt:lpstr>
      <vt:lpstr>PowerPoint Presentation</vt:lpstr>
      <vt:lpstr>Mother’s Day</vt:lpstr>
      <vt:lpstr>Discussion</vt:lpstr>
      <vt:lpstr>to celebrate the coming of the spring</vt:lpstr>
      <vt:lpstr>Reading: Scanning</vt:lpstr>
      <vt:lpstr>Careful Reading</vt:lpstr>
      <vt:lpstr>Careful Reading</vt:lpstr>
      <vt:lpstr>Type 1tival	of	the	dead</vt:lpstr>
      <vt:lpstr>The Day of the Dead 亡灵节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2024-08-30T21:17:57.415</cp:lastPrinted>
  <dcterms:created xsi:type="dcterms:W3CDTF">2024-08-30T13:17:57Z</dcterms:created>
  <dcterms:modified xsi:type="dcterms:W3CDTF">2024-08-30T13:17:58Z</dcterms:modified>
</cp:coreProperties>
</file>