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20A423-8F69-4B94-8EC0-D86FDFD25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08A319-D15A-44C6-9EDD-1376DF4DF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2315A9-F676-4DBF-B4D8-A2FA904B6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5FB81A-5DD2-4733-91DE-E1D2BDB82A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A1E5DB-D461-49D5-841E-5C1113FFF4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8B375A-0323-476C-8FAE-9E9F214AF8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42C022-1B61-42E2-A7E0-D633D5F6CA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F26B0F-1C5B-4491-B8B5-579B55BE2D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DFCB05-5E93-4682-B28F-82BCEB2EFD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4ADAF0-BFB6-4430-AA46-F81DAC18C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723414-52C0-464B-896E-44B2E3B63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321000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825" b="1">
                <a:solidFill>
                  <a:srgbClr val="020000"/>
                </a:solidFill>
                <a:latin typeface="Microsoft Yahei"/>
                <a:ea typeface="Microsoft Yahei"/>
                <a:cs typeface="Microsoft Yahei"/>
              </a:rPr>
              <a:t>行政部月工作总结政务工作总结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solidFill>
                <a:latin typeface="Microsoft Yahei"/>
                <a:ea typeface="Microsoft Yahei"/>
                <a:cs typeface="Microsoft Yahei"/>
              </a:rPr>
              <a:t>本月工作重点及完成情况</a:t>
            </a:r>
          </a:p>
          <a:p>
            <a:pPr marL="203200" lvl="0" indent="-203200">
              <a:lnSpc>
                <a:spcPct val="180000"/>
              </a:lnSpc>
              <a:buFont typeface="Arial"/>
              <a:buChar char="•"/>
            </a:pPr>
            <a:r>
              <a:rPr lang="en-US" sz="2025" b="1">
                <a:solidFill>
                  <a:schemeClr val="dk1"/>
                </a:solidFill>
                <a:latin typeface="Microsoft Yahei"/>
                <a:ea typeface="Microsoft Yahei"/>
                <a:cs typeface="Microsoft Yahei"/>
              </a:rPr>
              <a:t>政务工作进展情况</a:t>
            </a:r>
          </a:p>
          <a:p>
            <a:pPr marL="203200" lvl="0" indent="-203200">
              <a:lnSpc>
                <a:spcPct val="180000"/>
              </a:lnSpc>
              <a:buFont typeface="Arial"/>
              <a:buChar char="•"/>
            </a:pPr>
            <a:r>
              <a:rPr lang="en-US" sz="2025" b="1">
                <a:solidFill>
                  <a:schemeClr val="dk1"/>
                </a:solidFill>
                <a:latin typeface="Microsoft Yahei"/>
                <a:ea typeface="Microsoft Yahei"/>
                <a:cs typeface="Microsoft Yahei"/>
              </a:rPr>
              <a:t>部门内部管理与协作</a:t>
            </a:r>
          </a:p>
          <a:p>
            <a:pPr marL="203200" lvl="0" indent="-203200">
              <a:lnSpc>
                <a:spcPct val="180000"/>
              </a:lnSpc>
              <a:buFont typeface="Arial"/>
              <a:buChar char="•"/>
            </a:pPr>
            <a:r>
              <a:rPr lang="en-US" sz="2025" b="1">
                <a:solidFill>
                  <a:schemeClr val="dk1"/>
                </a:solidFill>
                <a:latin typeface="Microsoft Yahei"/>
                <a:ea typeface="Microsoft Yahei"/>
                <a:cs typeface="Microsoft Yahei"/>
              </a:rPr>
              <a:t>下月工作计划及目标设定</a:t>
            </a:r>
          </a:p>
          <a:p>
            <a:pPr marL="203200" lvl="0" indent="-203200">
              <a:lnSpc>
                <a:spcPct val="180000"/>
              </a:lnSpc>
              <a:buFont typeface="Arial"/>
              <a:buChar char="•"/>
            </a:pPr>
            <a:r>
              <a:rPr lang="en-US" sz="2025" b="1">
                <a:solidFill>
                  <a:schemeClr val="dk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对行政部在过去一个月的工作进行全面梳理和总结，展示工作成果和亮点。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总结工作成果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发现问题和不足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明确下月工作计划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通过总结分析，发现工作中存在的问题和不足，为改进和提升提供依据。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基于本月工作总结，制定下月工作计划和重点任务，确保工作的连续性和高效性。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2010" r="12010"/>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政务工作概述</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简要介绍行政部在政务方面的工作职责和内容。</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下月工作计划</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根据本月工作总结，制定下月行政部在政务方面的工作计划和重点任务。</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本月工作重点</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详细阐述本月行政部在政务方面的重点工作、措施和成果。</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问题与不足分析</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对本月工作中出现的问题和不足进行深入分析，提出改进措施。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本月工作重点及完成情况</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a:pPr algn="ctr">
                <a:defRPr/>
              </a:pPr>
              <a:r>
                <a:rPr lang="en-US" sz="1800">
                  <a:solidFill>
                    <a:srgbClr val="FFFFFF"/>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a:pPr algn="ctr">
                <a:defRPr/>
              </a:pPr>
              <a:r>
                <a:rPr lang="en-US" sz="1800">
                  <a:solidFill>
                    <a:srgbClr val="FFFFFF"/>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a:pPr algn="ctr">
                <a:defRPr/>
              </a:pPr>
              <a:r>
                <a:rPr lang="en-US" sz="1800">
                  <a:solidFill>
                    <a:srgbClr val="FFFFFF"/>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a:pPr algn="ctr">
                <a:defRPr/>
              </a:pPr>
              <a:r>
                <a:rPr lang="en-US" sz="1800">
                  <a:solidFill>
                    <a:srgbClr val="FFFFFF"/>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重点工作梳理</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政务服务优化</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推进“一网通办”改革，提升政务服务效率和质量。</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政策宣传解读</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加强对新政策的宣传解读工作，提高政策知晓率和理解度。</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民生问题关注</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重点关注和解决教育、医疗、社保等民生领域的热点问题。</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行政审批改革</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深化行政审批制度改革，简化审批流程，缩短审批时间。</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完成情况统计</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政务服务</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本月共受理政务服务事项XX件，按时办结率XX%，群众满意率XX%。</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行政审批</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本月共受理行政审批事项XX件，平均审批时间缩短至XX个工作日以内。</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政策宣传</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通过新闻发布会、官方网站、社交媒体等多渠道发布政策解读文章XX篇，阅读量达XX万人次。</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民生问题</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针对教育、医疗等领域的问题，制定并实施了相应的解决方案，取得了初步成效。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4142" r="1414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7239" r="1723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188" r="1218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存在问题分析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部分事项办理流程不够优化，导致办理时间较长，需进一步改进。</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政策宣传的广度和深度不够，部分群众对政策理解不够透彻，需加强宣传力度。</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一些长期积累的民生问题仍未得到根本解决，需持续关注和努力。</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部分审批事项仍存在环节繁琐、材料过多等问题，需进一步简化流程。</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政务服务</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政策宣传</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民生问题</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行政审批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政务工作进展情况</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本月共起草并提交了5份政策文件草案，涵盖了经济发展、社会保障、环境保护等多个领域。</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政策文件起草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经过多次讨论和修改，成功审议通过了3份重要政策文件，为相关领域的发展提供了有力支持。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政策文件审议</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及时将审议通过的政策文件通过政府官方网站和媒体渠道向社会公布，确保了政策的及时传达和实施。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政策文件发布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政策文件制定与发布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在线服务平台建设</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加强了在线政务服务平台的建设，实现了更多政务服务事项的网上办理，为群众提供了更加便捷的服务渠道。</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服务流程简化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针对企业和群众反映强烈的办事难、办事慢问题，对政务服务流程进行了全面梳理和优化，取消了不必要的环节和证明材料，提高了办事效率。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服务质量提升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通过加强窗口工作人员的业务培训和服务意识教育，提高了政务服务的质量和水平，获得了企业和群众的好评。</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17" name="Picture 17"/>
          <p:cNvPicPr>
            <a:picLocks noChangeAspect="1"/>
          </p:cNvPicPr>
          <p:nvPr/>
        </p:nvPicPr>
        <p:blipFill>
          <a:blip r:embed="rId2">
            <a:alphaModFix/>
          </a:blip>
          <a:srcRect l="14292" r="14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1417" r="1141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政务服务优化举措</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3" name="Picture 3"/>
          <p:cNvPicPr>
            <a:picLocks noChangeAspect="1"/>
          </p:cNvPicPr>
          <p:nvPr/>
        </p:nvPicPr>
        <p:blipFill>
          <a:blip r:embed="rId2">
            <a:alphaModFix amt="70000"/>
          </a:blip>
          <a:srcRect l="14687" r="1468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教育领域</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加大了对农村地区和薄弱学校的投入力度，改善了办学条件，提高了教学质量。同时，积极推进了义务教育均衡发展，缩小了城乡教育差距。</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医疗卫生领域</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加强了基层医疗卫生服务体系建设，提升了基层医疗机构的诊疗水平和服务能力。此外，还加大了对公共卫生事业的投入力度，加强了疾病预防控制工作。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社会保障领域</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完善了社会救助体系，确保了困难群众的基本生活。同时，积极推进了养老保险制度改革，扩大了社会保险覆盖面，提高了社会保障水平。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民生工程推进情况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https://d.book118.com/716132100035010034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2024-09-03T06:26:42.022</cp:lastPrinted>
  <dcterms:created xsi:type="dcterms:W3CDTF">2024-09-02T22:26:42Z</dcterms:created>
  <dcterms:modified xsi:type="dcterms:W3CDTF">2024-09-02T22:26:44Z</dcterms:modified>
</cp:coreProperties>
</file>