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0FD5D5-4119-45DE-AD59-B914EB9257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70C2D9-0B6C-4E77-BC19-445FEA5386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80A9A1-4837-46DB-88B4-D062CA1481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FC5DFD0-626C-43B0-8628-C5D8BE8C8A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1E263AC-F187-4335-801C-B8A1FA6E7C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C51AACC-30AF-4338-89D9-BE95E72E86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248F91E-DD6F-4950-B1B9-B536F1D636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1B73E9E-8DEB-4766-A64D-613BA8B969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313E970-F14C-423C-A17E-73A7DCC9D7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8CB9FE-E7D3-482A-83A1-FC7DB6584C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8B2A5E-50BD-415C-8706-DA3CB52AD3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16133121042010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6259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媒体营销策略概念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63498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60499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2024-01-14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媒体营销策略概述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媒体营销策略的核心概念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媒体营销策略的制定与执行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媒体营销策略的案例分析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未来媒体营销策略的发展趋势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媒体营销策略概述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定义与特点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3561535" y="2061200"/>
            <a:ext cx="7382690" cy="153140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媒体营销策略是指通过各种媒体渠道，如电视、广播、报纸、杂志、互联网等，进行市场推广和品牌宣传的一系列计划和行动。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3561535" y="1520189"/>
            <a:ext cx="7382690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3561535" y="4422893"/>
            <a:ext cx="7382690" cy="153140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媒体营销策略具有多样性、针对性、互动性和动态性等特点。多样性是指媒体营销可以通过多种渠道和形式进行；针对性是指媒体营销可以根据目标受众的特点进行精准投放；互动性是指媒体营销可以与受众进行实时互动，提高用户参与度；动态性是指媒体营销需要不断调整和优化，以适应市场变化和受众需求的变化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3561535" y="3881882"/>
            <a:ext cx="7382690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sp>
        <p:nvSpPr>
          <p:cNvPr id="27" name="AutoShape 27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促进销售增长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媒体营销可以激发消费者的购买欲望，促进销售增长。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提升企业形象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媒体营销可以传递企业的价值观和文化，提升企业的形象和声誉。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建立品牌忠诚度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通过与消费者建立良好的互动关系，媒体营销有助于培养消费者的品牌忠诚度。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提升品牌知名度和影响力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通过媒体营销，企业可以将品牌和产品信息传递给更多潜在客户，提高品牌知名度和影响力。</a:t>
            </a:r>
          </a:p>
        </p:txBody>
      </p:sp>
      <p:sp>
        <p:nvSpPr>
          <p:cNvPr id="18" name="AutoShape 1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TextBox 3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媒体营销的重要性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早期的媒体营销主要依靠报纸、杂志和广播等传统媒体。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早期媒体营销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随着互联网的普及和发展，互联网媒体营销逐渐成为主流。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互联网媒体营销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随着移动互联网的兴起，新媒体营销越来越受到企业的青睐。新媒体营销具有更高的互动性和精准性，能够更好地满足消费者的个性化需求。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新媒体营销</a:t>
            </a:r>
          </a:p>
        </p:txBody>
      </p:sp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媒体营销的历史与发展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媒体营销策略的核心概念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明确媒体营销的目标受众，了解其需求、偏好和行为特征，以便制定更具针对性的营销策略。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目标市场定位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将目标市场划分为不同的细分群体，以便根据不同群体的特点制定个性化的营销方案。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市场细分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详细描述目标受众的人口统计、心理和行为特征，为后续的媒体选择和内容制作提供依据。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目标受众描述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目标市场定位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8750" r="1875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媒体组合策略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根据不同媒体的优劣势进行组合，实现优势互补，提高营销效果。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媒体类型选择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根据目标受众的特点和营销目标，选择适合的媒体类型，如电视、广播、报纸、杂志、互联网等。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媒体投放策略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制定合理的媒体投放计划，包括投放时间、频率和预算等方面的安排。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媒体选择与组合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内容创意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创造有吸引力和独特性的内容，以吸引目标受众的关注和兴趣。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内容形式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根据不同媒体的特点，选择适合的内容形式，如文字、图片、视频、音频等。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内容制作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根据创意和形式要求，进行内容的具体制作，确保其质量和传播效果。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内容创意与制作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营销渠道选择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选择合适的营销渠道，如社交媒体、广告平台、公关活动等，以实现与目标受众的有效互动和传播。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传播策略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制定有效的传播策略，包括传播主题、信息架构、传播渠道和时间等方面的安排。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传播执行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根据传播策略进行具体的执行工作，确保营销信息的准确传递和有效覆盖。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营销渠道与传播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效果评估方法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采用定性和定量相结合的方法，对营销效果进行全面评估，如数据分析、用户调研等。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效果优化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根据评估结果，对媒体营销策略进行调整和优化，以提高营销效果和投资回报率。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效果评估指标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设定合理的评估指标，如曝光量、点击率、转化率等，以量化营销效果并进行分析。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效果评估与优化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媒体营销策略的制定与执行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明确目标市场，了解目标消费者的需求、喜好和消费习惯。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目标市场定位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分析竞争对手的营销策略、产品特点、价格策略等，以制定差异化营销策略。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竞品分析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了解市场发展趋势，预测未来市场需求，为营销策略制定提供依据。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市场趋势预测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市场调研与分析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https://d.book118.com/716133121042010054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2024-09-21T07:26:31.972</cp:lastPrinted>
  <dcterms:created xsi:type="dcterms:W3CDTF">2024-09-20T23:26:31Z</dcterms:created>
  <dcterms:modified xsi:type="dcterms:W3CDTF">2024-09-20T23:26:34Z</dcterms:modified>
</cp:coreProperties>
</file>