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204A94-1A69-48ED-BAB0-EC5422E58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E3C816-62AF-4B2C-9D60-210341BB0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953CEC-5F67-4678-935D-F1C6C1E06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DFA65C-A47F-46C0-8B0E-43931F0E7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75F7B0-4B47-4660-9B8F-E92B8FB42C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7E77CF-C29B-4776-856C-95A4DD644E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B546A1-F638-49F7-A184-E175CFDE00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E086CE-9D0F-473F-BFD6-53425C357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BCC61B-C15B-40CB-8A80-0C8239C5D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A2E99-46CA-4DA9-A919-EB3523BC8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A3210-8B2A-45C1-B168-F8D300591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3523405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职业教育体系的定位</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职业教育体系在社会中角色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职业教育体系内部结构与功能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面向未来需求，调整定位策略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总结反思与未来展望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职业教育体系概述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职业教育体系是指为满足经济社会发展对技能型人才的需求，通过学校和职业培训机构等教育机构，对受教育者实施职业技能和职业知识教育的系统总称。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职业教育体系注重实践性和应用性，强调与产业对接、与就业结合，培养具备职业素养和职业技能的劳动者和技术技能人才。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我国职业教育体系经历了从计划经济时期的技工学校到市场经济时期的多元化办学模式的发展过程，逐步形成了中等职业教育、高等职业教育和职业培训三个层次的职业教育体系。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当前，我国职业教育体系不断完善，办学规模不断扩大，教育质量逐步提升。同时，政府也加大了对职业教育的投入和支持力度，推动了职业教育与产业、企业的深度融合。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国内情况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我国职业教育体系在发展过程中，逐步形成了具有中国特色的职业教育模式。在政策支持、产教融合、校企合作等方面取得了一定的成绩，但在师资力量、课程设置、教学评价等方面仍需改进。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国外情况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国外职业教育体系发展较为成熟，注重市场需求导向和职业教育与普通教育的等值性。例如，德国的双元制职业教育模式、澳大利亚的TAFE职业教育体系等，都为我国职业教育体系的发展提供了有益的借鉴。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职业教育体系在社会中角色</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职业教育体系专注于培养具备实际工作技能和知识的技能型人才，以满足社会各行业对技术人才的需求。</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通过系统的理论学习和实践操作训练，使学生掌握一技之长，为未来的职业生涯打下坚实的基础。</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职业教育体系注重培养学生的职业素养和综合能力，使其成为具备高度责任感和敬业精神的优秀员工。</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2500" r="1250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6981" r="6981"/>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培养技能型人才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促进就业与经济发展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职业教育体系与市场需求紧密对接，为各行业提供源源不断的技能型人才，有效促进了社会就业。</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通过职业教育和培训，提高了劳动者的技能水平和就业能力，降低了结构性失业的风险。</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职业教育体系的发展推动了产业升级和经济结构调整，为经济社会的可持续发展提供了有力支撑。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提升国家竞争力</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职业教育体系是国家人才培养体系的重要组成部分，对于提升国家整体竞争力具有重要意义。</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通过培养高素质的技能型人才，提高了国家在全球产业链中的地位和影响力。</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职业教育体系的不断完善和创新，为国家经济的转型升级和高质量发展提供了有力保障。</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职业教育体系内部结构与功能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主要面向小学毕业生或相当于小学文化程度的人员，进行基础的职业技能培训和职业素养教育。</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初等职业教育</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在初等职业教育的基础上，进一步提高学生的职业技能水平，培养具有一定专业理论知识和实践能力的中级技能人才。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中等职业教育</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面向中等职业学校毕业生和普通高中毕业生，培养高素质的技术技能人才，注重学生的创新能力和实践能力的培养。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高等职业教育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初等、中等和高等职业教育层次划分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建立灵活的升学机制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允许学生在完成初等或中等职业教育后，根据自身条件和发展需求，选择升入上一层次的职业学校或普通高校。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加强课程衔接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各层次职业教育之间应建立相互衔接的课程体系，避免课程内容的重复和脱节。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促进普职融通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加强普通教育与职业教育之间的沟通和合作，实现资源共享和优势互补。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各层次间衔接与沟通机制建立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https://d.book118.com/716135234050010055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2024-09-22T18:32:45.375</cp:lastPrinted>
  <dcterms:created xsi:type="dcterms:W3CDTF">2024-09-22T10:32:45Z</dcterms:created>
  <dcterms:modified xsi:type="dcterms:W3CDTF">2024-09-22T10:32:47Z</dcterms:modified>
</cp:coreProperties>
</file>