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F81D46-36D4-40F2-B9DC-6206EC9FE3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A618CF-D4DC-47F5-B5A5-EC82A385DB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2806EB-15C4-47AF-81EC-B87C250CB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8E7CCF-C30D-4231-9DA3-EDDFD183BE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19D942-33A8-4AE0-B819-47068B275A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D111B3-EE32-4681-B578-0EB7349105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8DC3F9-6480-4FB1-9933-98B52C9193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515271-B641-41E5-B160-5E96196535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9AC1D-C2F5-45F5-AA7F-C5D921C840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9DDB04-A747-4EBE-945E-2B943FCA3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F330CA-C50C-4E62-A7DA-A0FF114CA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4001221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组织行为学纲要</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组织行为学概述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个体行为与心理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群体行为与团队动力</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领导行为与影响力</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组织变革与发展趋势</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员工激励与薪酬福利设计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组织行为学概述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989" b="27989"/>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组织行为学是研究在组织中以及组织与环境相互作用，人们所产生的行为反应的科学。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组织行为学经历了从工业心理学、管理心理学到组织行为学的演变过程，逐渐从个体层面、群体层面到组织层面进行深入研究。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研究对象与范围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研究对象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组织行为学的研究对象包括个体、群体和组织三个层面，以及它们之间的相互作用。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组织行为学的研究范围涉及个体的知觉、学习、动机、价值观等；群体的沟通、领导、决策、冲突等；以及组织的结构、文化、变革、发展等。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组织行为学与心理学密切相关，心理学为组织行为学提供了个体心理和行为的理论基础。</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心理学</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社会学对组织行为学的影响主要体现在群体行为和组织结构方面，为组织行为学提供了宏观视角。</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社会学</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管理学与组织行为学相互促进，管理学为组织行为学提供了实践背景和研究方向，而组织行为学则为管理学提供了理论支持和实证依据。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管理学</a:t>
            </a:r>
          </a:p>
        </p:txBody>
      </p:sp>
      <p:pic>
        <p:nvPicPr>
          <p:cNvPr id="9" name="Picture 9"/>
          <p:cNvPicPr>
            <a:picLocks noChangeAspect="1"/>
          </p:cNvPicPr>
          <p:nvPr/>
        </p:nvPicPr>
        <p:blipFill>
          <a:blip r:embed="rId2"/>
          <a:srcRect l="10042" r="1004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与其他学科关系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个体行为与心理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描述个体在行为、情感和思维方面的稳定差异，如外倾性、宜人性、尽责性等。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人格特质</a:t>
            </a:r>
          </a:p>
        </p:txBody>
      </p:sp>
      <p:pic>
        <p:nvPicPr>
          <p:cNvPr id="5" name="Picture 5"/>
          <p:cNvPicPr>
            <a:picLocks noChangeAspect="1"/>
          </p:cNvPicPr>
          <p:nvPr/>
        </p:nvPicPr>
        <p:blipFill>
          <a:blip r:embed="rId2"/>
          <a:srcRect t="14708" b="1470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反映个体在特定任务或活动中的表现水平，如认知能力、技能等。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能力差异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体现个体对事物重要性、意义的主观评价，影响行为和决策。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价值观差异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个体差异与特质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知觉过程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描述个体如何解释和理解周围环境中的信息，包括选择性注意、组织和解释等。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归因理论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解释个体如何推断他人行为的原因，如内部归因（个人特质）和外部归因（情境因素）。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知觉与归因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探讨个体如何通过经验获取知识、技能和态度，包括经典条件反射、操作性条件反射等。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学习过程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通过强化和惩罚等手段改变或塑造个体的行为，以达到预期目标。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行为塑造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学习与行为塑造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403" r="1340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工作满意度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描述员工对工作本身及工作环境的主观感受和评价，受多种因素影响，如工作条件、领导关系等。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反映个体对事物重要性、道德标准的信念和偏好，影响职业选择和工作表现。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态度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指个体对特定对象（如工作、组织）的积极或消极评价，影响工作行为和绩效。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价值观、态度与工作满意度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群体行为与团队动力</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正式群体与非正式群体；命令型群体与任务型群体；开放型群体与封闭型群体。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群体类型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形成阶段、震荡阶段、规范阶段、执行阶段和解散阶段。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发展阶段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群体类型与发展阶段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群体规范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群体成员共同接受的行为标准，包括明文规定和约定俗成的标准。</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群体压力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群体对其成员的一种影响力，当群体成员的思想或行为与群体意见或规范发生冲突时，成员为了保持与群体的关系而需要遵守群体意见或规范时所感受到的一种无形的心理压力。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从众现象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在群体压力下，成员有可能放弃自己的意见而采取与大多数人一致的行为，即从众。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群体规范、压力与从众现象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团队建设与高效能团队特征</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通过一系列活动提高团队成员之间的信任、合作和协调能力，以实现团队目标的过程。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团队建设</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明确的目标、有效的沟通、相互信任、合理的角色分配、良好的团队氛围和持续的学习与改进。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高效能团队特征</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冲突处理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采取适当的策略和方法解决冲突，如协商、妥协、调解和仲裁等。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冲突预防</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通过制定明确的规章制度、建立良好的沟通机制和培养团队成员的冲突处理能力等措施，预防冲突的发生。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冲突识别</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及时发现并分析冲突产生的原因和背景。</a:t>
            </a:r>
          </a:p>
        </p:txBody>
      </p:sp>
      <p:pic>
        <p:nvPicPr>
          <p:cNvPr id="10" name="Picture 10"/>
          <p:cNvPicPr>
            <a:picLocks noChangeAspect="1"/>
          </p:cNvPicPr>
          <p:nvPr/>
        </p:nvPicPr>
        <p:blipFill>
          <a:blip r:embed="rId2"/>
          <a:srcRect t="3320" b="332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冲突管理策略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https://d.book118.com/716140012213010040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2024-09-07T08:59:52.406</cp:lastPrinted>
  <dcterms:created xsi:type="dcterms:W3CDTF">2024-09-07T00:59:52Z</dcterms:created>
  <dcterms:modified xsi:type="dcterms:W3CDTF">2024-09-07T00:59:54Z</dcterms:modified>
</cp:coreProperties>
</file>