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B81FAF-120F-4B09-9704-33BF371535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82307A-646D-4248-9F00-87AD156EFE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54E6FB-266D-4F0E-851E-2F94BB8B74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DCF21D-1AEE-4D2B-B5C7-2E85BD8684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536062-2D56-4204-8226-A85F9B0AB3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906314-A12D-4163-901F-BCA7E21A01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9EDC8B-2894-4AFF-B192-DC50D65333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435103-D5CC-40B3-A9BD-315B7A1C8E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72E163-6A51-4455-80CF-7A027406F2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9F8E49-A2AF-4157-8BF2-35C78411AA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74D35B-627A-4A42-9015-6B4E3AB0FD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14010522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供应链危机管理与应急响应</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汇报人：PPT可修改</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供应链危机概述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供应链危机管理策略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应急响应计划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供应链危机中的沟通与协作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供应链危机中的资源调配与优化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供应链危机管理与应急响应的挑战与对策</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供应链危机概述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供应链危机是指由于突发事件或不可抗力因素导致供应链运作中断或严重受阻，给供应链相关企业带来重大损失和风险的状况。</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根据危机性质和影响范围，供应链危机可分为自然灾害、人为事故、政治风险、经济波动等多种类型。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运营中断</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供应链危机可能导致生产、物流等关键环节中断，影响企业正常运营。</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成本增加</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危机事件可能导致原材料、运输等成本大幅上涨，降低企业盈利能力。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信誉受损</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供应链危机可能对企业品牌形象和声誉造成负面影响，损害客户关系。</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供应链危机的影响</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自然灾害</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地震、洪水、飓风等自然灾害可能导致供应链基础设施受损，影响供应链稳定性。</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人为因素</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恐怖袭击、罢工、网络攻击等人为因素可能对供应链造成重大破坏。</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政治风险</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政治动荡、战争、贸易战等政治因素可能对供应链带来不确定性，影响企业决策。</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经济波动</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市场需求变化、汇率波动等经济因素可能对供应链造成冲击，增加企业运营风险。</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供应链危机的成因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供应链危机管理策略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对供应链进行定期风险评估，识别潜在风险点，并采取措施规避或降低风险。</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风险评估与规避</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建立多元化的供应商网络，避免对单一供应商的过度依赖，提高供应链的韧性。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多元化供应商策略</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加强供应链各环节之间的协同合作，提高信息共享和透明度，增强整体供应链的稳定性。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供应链协同</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数据监测与分析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运用大数据和人工智能技术对供应链数据进行实时监测和分析，及时发现异常情况。</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风险预警机制</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建立风险预警机制，对潜在风险进行预警，为应对危机争取宝贵时间。</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信息报告与共享</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建立信息报告和共享机制，确保供应链各环节之间的信息畅通，提高整体响应速度。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监测与预警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292" r="7292"/>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应急预案制定</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针对不同类型的供应链危机，制定相应的应急预案，明确应对措施和责任人。</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资源调配与优化</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在危机发生时，迅速调配资源，优化供应链运作，确保关键物资和服务的供应。</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跨部门协作</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加强跨部门之间的协作，形成合力，共同应对供应链危机。</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应对与处置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危机后评估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对危机造成的影响进行全面评估，总结经验教训，为未来的危机管理提供参考。</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供应链恢复计划</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制定供应链恢复计划，明确恢复目标和时间表，逐步恢复供应链的正常运作。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持续改进与优化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在恢复过程中，不断对供应链进行改进和优化，提高供应链的适应性和韧性。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恢复与重建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应急响应计划</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299" r="6299"/>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在供应链中，突发事件可能导致生产中断、运输延误等问题，应急响应计划旨在快速、有效地应对这些事件，减少损失。</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应对突发事件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通过提前规划和准备，应急响应计划有助于确保供应链在面临危机时能够迅速恢复并维持连续运作。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保障供应链连续性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具备完善的应急响应计划的企业，能够在危机中展现更强的韧性和适应能力，从而赢得客户和市场的信任。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提升企业韧性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制定应急响应计划的目的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应急组织架构</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设立专门的应急响应小组，明确各成员的角色和职责，确保在危机发生时能够迅速行动。</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危机识别与评估</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明确可能导致供应链中断的潜在危机，并对其可能性和影响进行评估。</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资源保障</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提前储备关键物料和资源，确保在危机发生时能够维持基本的生产和运作。</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恢复与重建计划</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制定详细的恢复和重建计划，包括恢复生产、重建供应链网络等，以确保在危机过后能够迅速恢复正常运作。</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通讯与信息报告</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建立有效的通讯和信息报告机制，确保企业内部和供应链合作伙伴之间的信息畅通。</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应急响应计划的内容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https://d.book118.com/716140105224010045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2024-09-14T20:15:21.702</cp:lastPrinted>
  <dcterms:created xsi:type="dcterms:W3CDTF">2024-09-14T12:15:21Z</dcterms:created>
  <dcterms:modified xsi:type="dcterms:W3CDTF">2024-09-14T12:15:23Z</dcterms:modified>
</cp:coreProperties>
</file>