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2E8E4-5F57-488E-9066-BDD6925D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5BE92-5134-481F-926B-4F0CC0C9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BE141-62D8-4AE4-B33F-CBB2189E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F49E9-E723-4ACF-A41E-C2D4456D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0DF05-AD38-4C07-B5F9-0733B1B7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8C573-5857-4CD8-BE1D-4C78C5FD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FDA18-F41D-4C98-813D-63EE9523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A61D0-DC03-40D6-B287-E7D2EECE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D7918-1926-44AE-9AAE-2A9B5B5F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79C83-0A66-499E-B35C-2FFC9E9F0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58E47-F3C8-47BA-89B9-AF4E2B3DD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40115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供应链效率下降风险评估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供应链效率下降现状及影响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供应链效率下降原因分析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风险评估方法及模型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关键风险点识别与评估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应对全球供应链不确定性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近年来，全球供应链受到各种因素（如贸易战、疫情、自然灾害等）的冲击，导致供应链效率下降，企业面临巨大风险。因此，对供应链效率下降风险进行评估成为企业的重要课题。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提升供应链韧性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通过对供应链效率下降风险的评估，企业可以识别潜在的风险点和薄弱环节，进而采取相应的措施提升供应链的韧性，确保在面临风险时能够迅速恢复并保持运营。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评估供应商的稳定性、财务状况、生产能力和质量控制等方面的风险，以及供应商所在国家或地区的政治、经济和社会风险。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评估库存水平、库存周转率、库存过时和积压等方面的风险，以及库存管理和控制策略的有效性。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评估物流运输的可靠性、成本效益、运输延误和货物损坏等方面的风险，以及应对物流中断的应急计划。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评估市场需求的波动性、预测准确性和需求变化对企业的影响，以及企业应对市场需求变化的策略。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评估信息技术系统的可靠性、安全性和数据准确性等方面的风险，以及信息技术在支持供应链管理方面的作用。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市场需求风险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物流风险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供应链效率下降现状及影响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供应商出现生产中断、质量问题等，影响原材料供应的稳定性。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运输延误增加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受全球疫情、天气变化、交通拥堵等因素影响，运输时间不稳定，导致交货期延长。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库存水平上升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需求波动加大，企业为应对不确定性而增加库存，导致库存成本上升。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供应链效率下降现状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生产成本上升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供应链效率下降导致原材料、运输等成本增加，进而推高企业生产成本。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生产计划受干扰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供应链不稳定使得企业难以制定和执行精确的生产计划，影响生产效率。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供应链效率低下可能导致企业无法及时满足市场需求，从而失去市场份额。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对企业运营的影响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交货期延长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供应链效率下降导致产品交货时间延长，可能无法满足客户的期望和需求。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供应链问题可能导致企业无法提供优质的售后服务，如退换货、维修等，降低客户满意度。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客户流失风险增加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若供应链问题持续存在且得不到有效解决，可能导致客户流失，损害企业声誉和品牌形象。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对客户满意度的影响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供应链效率下降原因分析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供应链过长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涉及多个环节和参与者，导致信息传递不畅、物流延迟等问题。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缺乏灵活性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供应链结构僵化，难以适应市场变化和客户需求变化。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供应链网络复杂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节点众多、关系复杂，难以有效管理和优化。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运输设备数量不足或效率低下，无法满足供应链需求。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运输能力不足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运输费用占比较大，影响供应链整体成本效益。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受天气、交通等因素影响，导致物流延误，影响供应链效率。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运输延误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供应链各环节信息不共享，导致信息不对称和决策失误。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信息传递滞后，影响供应链响应速度和决策效果。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缺乏统一的信息平台或系统不兼容，导致信息传递不畅。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信息系统不完善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市场需求变化、汇率波动等经济因素可能对供应链造成冲击。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经济波动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人为错误、罢工、恐怖袭击等事件可能对供应链造成严重影响。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政治不稳定、政策变化等因素可能影响供应链的正常运作。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地震、洪水等自然灾害可能导致供应链中断或延误。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风险评估方法及模型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定性评估法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通过专家判断、历史经验等方法对供应链效率下降风险进行主观评估。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运用数学模型、统计分析等工具对供应链数据进行客观分析，从而评估效率下降风险。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结合定性和定量评估方法，对供应链效率下降风险进行全面、系统的评估。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https://d.book118.com/716140115232010050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2024-09-16T10:43:11.700</cp:lastPrinted>
  <dcterms:created xsi:type="dcterms:W3CDTF">2024-09-16T02:43:11Z</dcterms:created>
  <dcterms:modified xsi:type="dcterms:W3CDTF">2024-09-16T02:43:13Z</dcterms:modified>
</cp:coreProperties>
</file>