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1240B-239F-41BA-8DDF-AA936A774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680E1-4AEC-4967-941C-826B9C5FC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D38D2-7799-48FE-BF2F-F6FADFB24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B8E62-26E6-4593-95AD-ED9AD1218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B0CD0-BD5D-42AF-96B0-D8E831BEC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FF145-8301-433A-A89B-88A9A64BB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F4C16-D9D4-4F7D-8588-40CE69601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B8084-B7E5-4B2F-9D2C-04209039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0EDD8-736D-47CA-B2B3-194C33E92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1B6BA-1555-49A5-A383-71D3C1D92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0C13F-3AA8-4D2C-B2C8-8A70705A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41104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能源存储行业2024年能源存储技术发展趋势分析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能源存储技术概述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2024年能源存储技术发展趋势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能源存储技术应用领域分析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能源存储技术发展面临的挑战与机遇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能源转型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随着全球能源转型的推进，可再生能源在能源结构中的比重逐渐增加，能源存储技术作为平衡能源供需的关键手段，其重要性日益凸显。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近年来，能源存储技术不断创新，新型电池技术、压缩空气储能、飞轮储能等技术不断涌现，为能源存储行业的发展提供了有力支撑。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随着电动汽车、智能电网、分布式能源等领域的快速发展，能源存储技术的市场需求不断增长，推动了行业的快速发展。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本报告旨在分析2024年能源存储技术的发展趋势，探讨未来能源存储技术的创新方向和市场应用前景，为相关企业和投资者提供决策参考。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本报告将涵盖锂离子电池、铅酸电池、液流电池、压缩空气储能、飞轮储能等主流能源存储技术，同时涉及电动汽车、智能电网、分布式能源等应用领域。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能源存储技术概述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能源存储技术是指将能量转化为可以存储的形式，并在需要时将其释放出来的技术。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根据存储介质和原理的不同，能源存储技术可分为机械储能、化学储能、电磁储能和相变储能等。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能源存储技术定义与分类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从传统的水力储能、压缩空气储能到现代的电池储能、超导储能等，能源存储技术经历了漫长的发展历程。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电池储能是应用最广泛的的能源存储技术，其中锂离子电池占据了主导地位。此外，液流电池、钠硫电池等新型电池技术也在不断发展。同时，机械储能、电磁储能等其他储能技术也在各自领域得到了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能源存储技术发展历程及现状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2024年能源存储技术发展趋势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通过改进电池材料、优化电池结构等方式，提高锂离子电池的能量密度，延长电池续航里程。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能量密度提升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充电速度加快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研发新型快充技术，缩短锂离子电池充电时间，提高电池使用便捷性。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采用先进的电池管理系统和安全防护措施，提高锂离子电池的安全性，降低事故风险。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锂离子电池技术发展趋势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液流电池具有可扩展性强、寿命长等优点，适用于大规模储能领域，如电网调峰、可再生能源并网等。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大规模储能应用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研发高效液流电池电堆和电解液，提高液流电池的能量转换效率，降低成本。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高效能量转换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958" r="24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开发环保型液流电池电解液，降低电池废弃后对环境的影响。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环保性改善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液流电池技术发展趋势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超级电容器具有充放电速度快、功率密度高等优点，适用于瞬间高功率输出场景。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高功率密度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通过改进电极材料、优化制造工艺等方式，提高超级电容器的循环寿命和稳定性。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长寿命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拓展超级电容器在电动汽车、智能电网、可穿戴设备等领域的应用。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超级电容器技术发展趋势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飞轮储能技术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飞轮储能具有高效率、长寿命等优点，适用于短时间高功率输出场景。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固态电池技术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固态电池具有高能量密度、高安全性等优点，是未来电池技术的重要发展方向。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压缩空气储能技术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压缩空气储能具有规模大、成本低等优点，适用于长时间储能领域。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其他新型储能技术发展趋势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https://d.book118.com/716141104222010034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2024-09-04T08:16:14.223</cp:lastPrinted>
  <dcterms:created xsi:type="dcterms:W3CDTF">2024-09-04T00:16:14Z</dcterms:created>
  <dcterms:modified xsi:type="dcterms:W3CDTF">2024-09-04T00:16:16Z</dcterms:modified>
</cp:coreProperties>
</file>