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4AB8A0-8328-4588-BDF2-513E2286D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41983E-1F9D-4956-BFDE-C670C1B70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E7BE67-A56A-4777-97F7-34865D709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1F1C8A-DC41-4673-BAAD-5EAF400FB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0730B6-5CE4-45CC-97C3-9A3F0A4C0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DC520A-7B93-43EB-B700-935283F29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E6A52E-CE03-4D8E-B9CD-E7BEC1936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61866D-DB4C-4EC4-A56E-920216E84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1B77EF-405A-43EF-B5EA-0730626B8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20FCBB-3AC9-402A-9E01-1535A402F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EFF9E4-E09A-46B8-9505-666F5F8BC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143141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负压引流管业务查房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负压引流管概述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负压引流管业务查房的目的和流程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负压引流管业务查房的内容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负压引流管业务查房的常见问题及解决方案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负压引流管业务查房的案例分享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负压引流管概述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0" r="1072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负压引流管的定义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它通常由硅胶或塑料制成，具有柔软、耐用的特点，能够适应不同的身体部位和形状。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负压引流管是一种医疗设备，用于吸引伤口或手术部位中的液体和血液，以促进愈合和减少感染的风险。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通过持续的负压吸引，可以保持伤口的清洁和干燥，促进肉芽组织的生长和愈合。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负压引流管还可以减轻患者的疼痛和不适感，加快康复进程。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2514" b="2251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2514" b="22514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吸引伤口或手术部位中的液体和血液，以促进愈合和减少感染的风险。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负压引流管的作用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在手术结束后，为了促进伤口的愈合和减少感染的风险，医生通常会放置负压引流管。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手术伤口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创伤伤口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烧伤患者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对于严重的创伤伤口，如车祸、跌落等事故导致的伤口，放置负压引流管可以帮助控制出血和感染。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对于大面积烧伤的患者，负压引流管可以帮助控制感染和促进愈合。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负压引流管的应用场景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负压引流管业务查房的目的和流程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197" r="1819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业务查房的目的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通过查房了解患者的病情状况，评估治疗效果和预后。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通过业务查房，提高医护人员的专业水平，确保患者得到优质的医疗服务。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业务查房可以促进医护人员之间的交流与合作，提高团队协作能力。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通过业务查房，及时发现并解决潜在的医疗问题，确保患者安全。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了解患者病情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提高医疗质量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促进团队协作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医护人员需要提前了解患者的病情资料，准备好查房所需的设备和工具。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医护人员进入病房，对患者进行体格检查、询问病史、查看相关检查结果等，并记录查房情况。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实施阶段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查房结束后，医护人员需要对查房情况进行总结，分析病情，制定治疗方案和护理计划。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总结阶段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业务查房的流程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业务查房的注意事项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注意保护患者隐私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在查房过程中，应注意保护患者的隐私，避免泄露患者的个人信息和病情。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注意沟通技巧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医护人员需要掌握良好的沟通技巧，与患者及其家属建立良好的沟通关系，提高患者满意度。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注意遵守医院规章制度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在查房过程中，医护人员需要遵守医院的规章制度，确保医疗活动的合法性和规范性。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负压引流管业务查房的内容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https://d.book118.com/716143141030010040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2024-09-06T08:39:27.000</cp:lastPrinted>
  <dcterms:created xsi:type="dcterms:W3CDTF">2024-09-06T00:39:27Z</dcterms:created>
  <dcterms:modified xsi:type="dcterms:W3CDTF">2024-09-06T00:39:29Z</dcterms:modified>
</cp:coreProperties>
</file>