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ED79E-C039-43D9-9DAF-1FBC9CEA7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F0A60-39FD-4BC4-B363-78077CAB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2C21F-CC0C-4B58-A852-6B0B1584E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EEAEE-FDC8-4B44-8B82-A202EA9CA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4D5C4-C621-46A9-B614-69F3B2EF4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95790-5EDB-41C0-B73D-EEB243EA4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EAA1D-D1DD-4745-9671-35BF0733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759A0-F262-4098-A820-E92097B4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993E3-F1E9-4B5A-9776-AF8A4FDD5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B7389-7C9F-4518-9775-165B32AAF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30A45-C22C-4AC5-847F-0ACA81FB5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442430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跨部门项目协同管理方法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项目协同管理的重要性
 跨部门协同的挑战与问题
 协同管理的核心原则与方法
 跨部门沟通机制的建立
 项目进度与资源的协同管理
 风险评估与协同应对策略
 协同管理的效果评估与改进
 结论：协同管理提升组织效能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项目协同管理的重要性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跨部门项目协同管理方法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项目协同管理的重要性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提升项目效率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1.通过协同管理，可以减少重复工作和无效努力，从而提升项目整体效率。</a:t>
            </a:r>
          </a:p>
          <a:p>
            <a:r>
              <a:t>2.协同管理可以帮助团队成员更好地理解和把握项目目标，更加聚焦和高效地完成任务。</a:t>
            </a:r>
          </a:p>
          <a:p>
            <a:r>
              <a:t>3.有效的协同管理可以加强团队成员之间的沟通和协作，减少因信息不对称造成的延误和错误。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增强团队凝聚力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1.协同管理可以促进团队成员之间的交流和互动，增强团队凝聚力和向心力。</a:t>
            </a:r>
          </a:p>
          <a:p>
            <a:r>
              <a:t>2.通过协同管理，可以建立起团队成员之间的信任和合作关系，有利于项目的顺利实施。</a:t>
            </a:r>
          </a:p>
          <a:p>
            <a:r>
              <a:t>3.协同管理可以营造积极的团队氛围，激发团队成员的积极性和创造力。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项目协同管理的重要性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提高项目质量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1.协同管理可以加强项目过程中的质量控制，确保项目成果符合预期要求。</a:t>
            </a:r>
          </a:p>
          <a:p>
            <a:r>
              <a:t>2.通过团队成员之间的协同合作，可以更加全面地考虑和解决问题，提高项目质量水平。</a:t>
            </a:r>
          </a:p>
          <a:p>
            <a:r>
              <a:t>3.协同管理可以避免因为个人能力或经验不足而造成的项目质量问题。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降低项目风险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1.协同管理可以加强项目过程中的风险控制和应对，降低项目失败的风险。</a:t>
            </a:r>
          </a:p>
          <a:p>
            <a:r>
              <a:t>2.通过团队成员之间的协同合作，可以更加及时地发现和解决潜在的风险问题。</a:t>
            </a:r>
          </a:p>
          <a:p>
            <a:r>
              <a:t>3.协同管理可以提高团队成员对项目的整体把握和认识，有利于更好地应对外部环境的变化和风险。</a:t>
            </a:r>
          </a:p>
          <a:p>
            <a:r>
              <a:t>以上内容仅供参考，您可以根据实际情况进行调整和优化。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跨部门协同的挑战与问题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跨部门项目协同管理方法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跨部门协同的挑战与问题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1.不同部门语言和文化差异导致沟通难题。</a:t>
            </a:r>
          </a:p>
          <a:p>
            <a:r>
              <a:t>2.信息传递过程中容易出现失真和误解。</a:t>
            </a:r>
          </a:p>
          <a:p>
            <a:r>
              <a:t>3.高效沟通机制的缺乏影响协同效果。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资源争夺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1.各部门对项目资源的争夺可能导致资源浪费。</a:t>
            </a:r>
          </a:p>
          <a:p>
            <a:r>
              <a:t>2.资源分配不合理，影响协同效率。</a:t>
            </a:r>
          </a:p>
          <a:p>
            <a:r>
              <a:t>3.资源调度不当，难以保证项目进度和质量。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沟通障碍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跨部门协同的挑战与问题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目标不一致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1.各部门目标不一致，导致协同难度大。</a:t>
            </a:r>
          </a:p>
          <a:p>
            <a:r>
              <a:t>2.目标冲突可能导致项目进程受阻。</a:t>
            </a:r>
          </a:p>
          <a:p>
            <a:r>
              <a:t>3.缺乏共同目标，难以形成合力。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1.数据共享可能导致数据泄露和安全问题。</a:t>
            </a:r>
          </a:p>
          <a:p>
            <a:r>
              <a:t>2.数据传输和使用过程中存在风险。</a:t>
            </a:r>
          </a:p>
          <a:p>
            <a:r>
              <a:t>3.需要建立完善的数据安全保障机制。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跨部门协同的挑战与问题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协同工具不足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1.缺乏有效的协同工具，影响协同效率。</a:t>
            </a:r>
          </a:p>
          <a:p>
            <a:r>
              <a:t>2.现有工具难以满足复杂多变的协同需求。</a:t>
            </a:r>
          </a:p>
          <a:p>
            <a:r>
              <a:t>3.工具的学习和使用成本高，不易普及。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组织文化障碍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1.组织内部文化差异可能导致协同难度大。</a:t>
            </a:r>
          </a:p>
          <a:p>
            <a:r>
              <a:t>2.各部门对协同的认同度和参与度不同。</a:t>
            </a:r>
          </a:p>
          <a:p>
            <a:r>
              <a:t>3.需要营造有利于协同的组织文化氛围。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协同管理的核心原则与方法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跨部门项目协同管理方法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协同管理的核心原则与方法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明确共同目标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1.设定明确、可衡量的共同目标，为所有部门提供一致的方向。</a:t>
            </a:r>
          </a:p>
          <a:p>
            <a:r>
              <a:t>2.确保每个部门了解整体战略和目标，并将其与自身工作相结合。</a:t>
            </a:r>
          </a:p>
          <a:p>
            <a:r>
              <a:t>3.鼓励各部门之间的沟通与协作，共同为实现项目目标努力。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建立有效的沟通机制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1.设定定期的跨部门沟通会议，以便信息共享和问题解决。</a:t>
            </a:r>
          </a:p>
          <a:p>
            <a:r>
              <a:t>2.使用现代信息技术，如在线协作平台，提高沟通效率。</a:t>
            </a:r>
          </a:p>
          <a:p>
            <a:r>
              <a:t>3.鼓励开放、坦诚的沟通，避免信息壁垒和误解。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协同管理的核心原则与方法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强化跨部门间的依赖关系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1.明确各部门在项目中的角色和职责，强调相互依赖的重要性。</a:t>
            </a:r>
          </a:p>
          <a:p>
            <a:r>
              <a:t>2.设立跨部门协同的奖励机制，激励团队间的合作。</a:t>
            </a:r>
          </a:p>
          <a:p>
            <a:r>
              <a:t>3.通过培训和教育，提高团队成员的协同意识和技能。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制定灵活适应的协同流程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1.设计能适应项目变化的协同流程，确保团队可以快速响应需求变更。</a:t>
            </a:r>
          </a:p>
          <a:p>
            <a:r>
              <a:t>2.鼓励各部门参与流程制定，以确保流程符合实际需求。</a:t>
            </a:r>
          </a:p>
          <a:p>
            <a:r>
              <a:t>3.定期对协同流程进行评估和改进，提高协同效率。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协同管理的核心原则与方法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培养跨部门领导力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1.选拔具有跨部门协同经验的领导者，为团队提供指导和支持。</a:t>
            </a:r>
          </a:p>
          <a:p>
            <a:r>
              <a:t>2.提供领导力培训，帮助领导者更好地管理和激励团队。</a:t>
            </a:r>
          </a:p>
          <a:p>
            <a:r>
              <a:t>3.鼓励领导者积极参与跨部门沟通，推动协同管理的实施。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营造协同文化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1.强化公司的协同价值观，使员工认识到协同的重要性。</a:t>
            </a:r>
          </a:p>
          <a:p>
            <a:r>
              <a:t>2.通过团队建设活动，提高跨部门间的凝聚力和信任。</a:t>
            </a:r>
          </a:p>
          <a:p>
            <a:r>
              <a:t>3.庆祝跨部门协同的成功案例，营造积极的协同氛围。</a:t>
            </a:r>
          </a:p>
          <a:p>
            <a:r>
              <a:t>以上内容仅供参考具体安排可以根据您需求进行调整优化。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跨部门沟通机制的建立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跨部门项目协同管理方法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跨部门沟通机制的建立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沟通文化建设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1.强化跨部门沟通意识，提升沟通主动性。</a:t>
            </a:r>
          </a:p>
          <a:p>
            <a:r>
              <a:t>2.营造开放、包容、共享的沟通氛围。</a:t>
            </a:r>
          </a:p>
          <a:p>
            <a:r>
              <a:t>3.定期组织跨部门沟通活动，加强团队间的交流与协作。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沟通渠道建设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1.建立多元化的沟通渠道，包括线上、线下多种形式。</a:t>
            </a:r>
          </a:p>
          <a:p>
            <a:r>
              <a:t>2.定期召开跨部门协调会议，共同解决工作中的问题。</a:t>
            </a:r>
          </a:p>
          <a:p>
            <a:r>
              <a:t>3.设立专门的跨部门沟通小组，负责沟通与协调工作。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跨部门沟通机制的建立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信息共享机制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1.制定信息共享规范，明确信息共享的范围与方式。</a:t>
            </a:r>
          </a:p>
          <a:p>
            <a:r>
              <a:t>2.建立统一的信息共享平台，方便各部门获取信息。</a:t>
            </a:r>
          </a:p>
          <a:p>
            <a:r>
              <a:t>3.加强信息安全管理，确保共享信息的安全性。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冲突解决机制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1.制定冲突解决流程，明确解决冲突的方式与方法。</a:t>
            </a:r>
          </a:p>
          <a:p>
            <a:r>
              <a:t>2.建立公正的冲突调解小组，负责调解与协调冲突。</a:t>
            </a:r>
          </a:p>
          <a:p>
            <a:r>
              <a:t>3.提供冲突解决培训，提高员工解决冲突的能力。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https://d.book118.com/716144243015010042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项目协同管理的重要性</vt:lpstr>
      <vt:lpstr> 项目协同管理的重要性</vt:lpstr>
      <vt:lpstr> 项目协同管理的重要性</vt:lpstr>
      <vt:lpstr> 跨部门协同的挑战与问题</vt:lpstr>
      <vt:lpstr> 跨部门协同的挑战与问题</vt:lpstr>
      <vt:lpstr> 跨部门协同的挑战与问题</vt:lpstr>
      <vt:lpstr> 跨部门协同的挑战与问题</vt:lpstr>
      <vt:lpstr> 协同管理的核心原则与方法</vt:lpstr>
      <vt:lpstr> 协同管理的核心原则与方法</vt:lpstr>
      <vt:lpstr> 协同管理的核心原则与方法</vt:lpstr>
      <vt:lpstr> 协同管理的核心原则与方法</vt:lpstr>
      <vt:lpstr> 跨部门沟通机制的建立</vt:lpstr>
      <vt:lpstr> 跨部门沟通机制的建立</vt:lpstr>
      <vt:lpstr> 跨部门沟通机制的建立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2024-09-09T07:55:37.464</cp:lastPrinted>
  <dcterms:created xsi:type="dcterms:W3CDTF">2024-09-08T23:55:37Z</dcterms:created>
  <dcterms:modified xsi:type="dcterms:W3CDTF">2024-09-08T23:55:39Z</dcterms:modified>
</cp:coreProperties>
</file>