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C3F5F3-7CFC-4375-9035-FA87A1F47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031821-2F6F-4B0B-BC9B-B97D9636B8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4ADC4B-CA15-4E1F-A298-B23BC2017A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BB7781-0938-4257-9D71-382DCBD705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FACC8A-41B6-42A6-80E8-3162EBBB88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EF75D0-228F-4980-89A7-BAD44F3D67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2A2C3F-3080-4298-A068-E0B6DAD537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1F679F-C8F5-4ACC-9383-0FDB3A8839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6594EB-8050-4B10-A3E1-9A284E610A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EFD120-89F8-4591-9C17-8536AD2A46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12C2BF-CE91-412A-8220-1B89941245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145132121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医学信息学论文之尤瑞玉年度会icd国标库加码护理课件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ICD国标库加码护理概述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尤瑞玉年度会icd国标库加码护理研究成果</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ICD国标库加码护理的应用与实践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结论与展望</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参考文献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医学信息学是研究医学领域中信息采集、传输、处理、存储和利用的学科，随着医疗信息化的发展，医学信息学在医疗实践中的应用越来越广泛。</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尤瑞玉年度会是中国医学信息学领域的重要学术会议，汇聚了众多医学信息学领域的专家学者，为推动医学信息学的发展做出了重要贡献。</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ICD国标库加码护理课件是医学信息学中的一个重要研究方向，旨在通过标准化的编码方式，提高医疗数据的准确性和可靠性，为医疗实践和科研提供更好的支持。</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4780" r="14780"/>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45" r="11845"/>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4214" r="4214"/>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本研究旨在通过对ICD国标库加码护理课件的研究，探讨其在医疗实践中的应用价值和效果，为医学信息学的进一步发展提供理论和实践支持。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医疗信息化的发展，医疗数据的准确性和可靠性对于医疗实践和科研的重要性越来越突出。ICD国标库加码护理课件的研究有助于提高医疗数据的准确性和可靠性，为医疗实践和科研提供更好的支持。同时，本研究也有助于推动医学信息学的进一步发展，为未来的医疗信息化发展提供理论和实践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ICD国标库加码护理概述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ICD国标库加码护理旨在提高医疗数据的可读性、可比性和可分析性，从而促进医学信息学的交流和应用。</a:t>
            </a:r>
            <a:endParaRPr lang="en-US" sz="1100"/>
          </a:p>
        </p:txBody>
      </p:sp>
      <p:sp>
        <p:nvSpPr>
          <p:cNvPr id="9" name="AutoShape 9"/>
          <p:cNvSpPr/>
          <p:nvPr/>
        </p:nvSpPr>
        <p:spPr>
          <a:xfrm>
            <a:off x="6258305" y="1926781"/>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ICD国标库加码护理是指在医学信息学领域，通过使用国际疾病分类标准（ICD）对医疗数据进行分类、编码和标准化处理的过程。</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ICD国标库加码护理的定义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标准化</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ICD国标库加码护理能够实现医疗数据的标准化，使得不同医疗机构之间的数据能够进行统一比较和分析。</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数据质量</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通过ICD国标库加码护理，医疗机构可以更好地理解数据，提高数据质量，从而更好地为患者提供服务。</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科研与决策</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ICD国标库加码护理能够为医学研究提供高质量的数据支持，帮助科研人员和决策者做出更科学、更准确的决策。</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ICD国标库加码护理的重要性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发展趋势</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随着医疗信息化程度的不断提高，ICD国标库加码护理将进一步向智能化、自动化方向发展，同时将更加注重数据安全和隐私保护。</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现状</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目前，ICD国标库加码护理已经在全球范围内得到广泛应用，成为医学信息学领域的重要分支。</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ICD国标库加码护理的现状和发展趋势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尤瑞玉年度会icd国标库加码护理研究成果</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https://d.book118.com/716145132121010035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2024-09-05T08:04:53.367</cp:lastPrinted>
  <dcterms:created xsi:type="dcterms:W3CDTF">2024-09-05T00:04:53Z</dcterms:created>
  <dcterms:modified xsi:type="dcterms:W3CDTF">2024-09-05T00:04:55Z</dcterms:modified>
</cp:coreProperties>
</file>