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B22E94-2784-4609-A416-332FF9F3F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26F65D-118F-401B-9DAE-2996D0CC37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96C7A5-6358-4C21-854A-548FA480CA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D0362A-ED44-4C22-96C5-D46D998CEE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9C490A-B8C5-4D77-B1A4-62157CCDDB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6B143A-23E1-48AD-8990-DF0251765D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A39F1C-6FF9-45C1-815C-970DFCA6553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3A345E-4CB7-48CA-90AB-6F6B48531A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2CF16-CF3A-486C-BC29-688D403C04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109456-B8EC-4537-8E74-261636352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E3A2E1-8ECD-4375-BDCF-7D652D83C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4514004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加强医疗保健品质量监管</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医疗保健品市场现状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质量监管现状及问题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加强质量监管的措施与建议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实施计划与步骤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预期成果与影响</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医疗保健品是与人们健康密切相关的产品，其质量直接关系到公众的健康和安全。加强医疗保健品质量监管，可以确保产品的安全、有效和质量可控，从而保障公众的健康。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保障公众健康</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通过加强质量监管，可以规范市场秩序，防止假冒伪劣产品的流通，保护正规企业的合法权益，进而促进医疗保健品产业的健康发展。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促进医疗保健品产业健康发展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监管政策</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介绍国家关于医疗保健品质量监管的法律法规、政策文件以及监管部门的职责和权限。</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分析当前医疗保健品质量监管的现状和问题，包括监管措施、监管效果以及存在的挑战和困难。</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通过具体案例，展示医疗保健品质量监管的重要性和必要性，以及加强监管的紧迫性。</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提出加强医疗保健品质量监管的建议和措施，包括完善法律法规、加强监管力度、提高检测水平、加强宣传教育等，并展望未来的发展趋势和前景。</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监管实践</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案例分析</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建议和展望</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医疗保健品市场现状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医疗保健品市场规模庞大，涉及众多品类，包括药品、医疗器械、保健食品等。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近年来，随着人们健康意识的提高和老龄化趋势的加剧，医疗保健品市场保持快速增长。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多样性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消费者需求多样化，涵盖预防、治疗、康复等多个方面。</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个性化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消费者越来越注重个性化需求，对医疗保健品的选择更加精准和有针对性。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高品质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消费者对医疗保健品的质量和安全要求越来越高，对品牌信誉和口碑更加关注。</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品牌竞争</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知名品牌在市场中占据主导地位，品牌影响力成为竞争的重要因素。</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创新竞争</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企业不断推出新产品、新技术和新服务，以创新为手段提高市场竞争力。</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价格竞争</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价格战在医疗保健品市场中普遍存在，企业需通过降低成本、提高效率等方式保持竞争优势。</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质量监管现状及问题</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625" r="962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我国已建立了一套相对完善的医疗保健品法律法规体系，包括《药品管理法》、《医疗器械监督管理条例》等，为医疗保健品的质量监管提供了法律依据。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法律法规体系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国家药品监督管理局及其下属机构负责医疗保健品的质量监管工作，包括注册审批、监督检查、抽样检验等环节。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监管机构设置</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制定了医疗保健品的质量标准和技术规范，包括药品质量标准、医疗器械技术标准等，确保产品质量可控。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质量标准体系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现有监管措施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监管力量不足</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当前监管机构人员数量和专业素质与庞大的医疗保健品市场不相匹配，导致监管力量不足，难以全面覆盖市场。</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监管手段落后</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现有监管手段主要依赖传统的现场检查和抽样检验，缺乏信息化、智能化等现代科技手段的支持，监管效率有待提高。</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企业自律缺失</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部分医疗保健品生产企业缺乏自律意识，存在偷工减料、以次充好等行为，严重影响产品质量和消费者安全。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存在的问题与不足</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监管机制不健全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当前监管机制存在漏洞和不足，如部门间协调不畅、信息不透明等，导致监管效果不佳。</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社会监督不足</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公众对医疗保健品质量问题的关注度不够高，社会监督力量薄弱，难以形成有效的舆论压力和监督氛围。</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法律法规不完善</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尽管我国已建立了医疗保健品法律法规体系，但部分领域仍存在法律空白或模糊地带，给不法分子可乘之机。</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原因分析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https://d.book118.com/716145140042010040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2024-09-06T12:26:56.289</cp:lastPrinted>
  <dcterms:created xsi:type="dcterms:W3CDTF">2024-09-06T04:26:56Z</dcterms:created>
  <dcterms:modified xsi:type="dcterms:W3CDTF">2024-09-06T04:26:58Z</dcterms:modified>
</cp:coreProperties>
</file>