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42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9144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17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831D29-1B65-4DF1-B558-426443DD4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957893-2E2B-4717-8ED8-4B02853A4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436F78-3E22-402A-B9C5-0855CDE14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F57FD2-B1D0-4181-AA12-7B07D7709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DBBCDD-05CD-414E-906E-6FCF50F37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D9BC0D-6936-49E6-AA37-BABDB51BE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D2F3A2-FE18-43EB-9703-F472E158F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9875C5-F12D-47EE-865C-5D3691D91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3A2BAF-C06C-48AD-924D-90319CD05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6EA015-99EB-4015-B3E5-83F9ADF5D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CCA36F-2980-43E8-AC19-91E94DD5D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4190523" y="1017905"/>
            <a:ext cx="4324826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 sz="4500"/>
              <a:t>编辑母版标题</a:t>
            </a:r>
            <a:endParaRPr lang="zh-CN" altLang="en-US" sz="4500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4190047" y="3231515"/>
            <a:ext cx="4325302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z="1800"/>
              <a:t>单击此处编辑母版副标题样式</a:t>
            </a:r>
            <a:endParaRPr lang="zh-CN" altLang="en-US" sz="1800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4190047" y="473710"/>
            <a:ext cx="4325779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 sz="1350"/>
              <a:t>公司名占位符</a:t>
            </a:r>
            <a:endParaRPr lang="zh-CN" altLang="en-US" sz="1350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6227445" y="4082415"/>
            <a:ext cx="228790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 sz="1350"/>
              <a:t>日期时间占位符</a:t>
            </a:r>
            <a:endParaRPr lang="zh-CN" altLang="en-US" sz="1350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4191000" y="4081780"/>
            <a:ext cx="2035968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 sz="1350"/>
              <a:t>署名占位符</a:t>
            </a:r>
            <a:endParaRPr lang="zh-CN" altLang="en-US" sz="1350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8337232" y="5883275"/>
            <a:ext cx="6096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8169592" y="5883275"/>
            <a:ext cx="6096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8001476" y="5883275"/>
            <a:ext cx="6096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29364" y="453300"/>
            <a:ext cx="7885271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 sz="4500"/>
              <a:t>标题</a:t>
            </a:r>
            <a:endParaRPr lang="zh-CN" altLang="en-US" sz="4500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77215" y="2511425"/>
            <a:ext cx="798957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 sz="4050"/>
              <a:t>单击此处编辑母版标题样式</a:t>
            </a:r>
            <a:endParaRPr lang="zh-CN" altLang="en-US" sz="4050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77453" y="1246505"/>
            <a:ext cx="7989094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 sz="8625"/>
              <a:t>节编号</a:t>
            </a:r>
            <a:endParaRPr lang="zh-CN" altLang="en-US" sz="8625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28650" y="1364400"/>
            <a:ext cx="3886200" cy="4813200"/>
          </a:xfrm>
        </p:spPr>
        <p:txBody>
          <a:bodyPr/>
          <a:lstStyle/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  <a:p>
            <a:pPr lvl="1"/>
            <a:r>
              <a:rPr lang="zh-CN" altLang="en-US" sz="1500"/>
              <a:t>二级</a:t>
            </a:r>
            <a:endParaRPr lang="zh-CN" altLang="en-US" sz="1500"/>
          </a:p>
          <a:p>
            <a:pPr lvl="2"/>
            <a:r>
              <a:rPr lang="zh-CN" altLang="en-US" sz="1350"/>
              <a:t>三级</a:t>
            </a:r>
            <a:endParaRPr lang="zh-CN" altLang="en-US" sz="1350"/>
          </a:p>
          <a:p>
            <a:pPr lvl="3"/>
            <a:r>
              <a:rPr lang="zh-CN" altLang="en-US" sz="1200"/>
              <a:t>四级</a:t>
            </a:r>
            <a:endParaRPr lang="zh-CN" altLang="en-US" sz="1200"/>
          </a:p>
          <a:p>
            <a:pPr lvl="4"/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4629150" y="1364400"/>
            <a:ext cx="3886200" cy="4813200"/>
          </a:xfrm>
        </p:spPr>
        <p:txBody>
          <a:bodyPr/>
          <a:lstStyle/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  <a:p>
            <a:pPr lvl="1"/>
            <a:r>
              <a:rPr lang="zh-CN" altLang="en-US" sz="1500"/>
              <a:t>二级</a:t>
            </a:r>
            <a:endParaRPr lang="zh-CN" altLang="en-US" sz="1500"/>
          </a:p>
          <a:p>
            <a:pPr lvl="2"/>
            <a:r>
              <a:rPr lang="zh-CN" altLang="en-US" sz="1350"/>
              <a:t>三级</a:t>
            </a:r>
            <a:endParaRPr lang="zh-CN" altLang="en-US" sz="1350"/>
          </a:p>
          <a:p>
            <a:pPr lvl="3"/>
            <a:r>
              <a:rPr lang="zh-CN" altLang="en-US" sz="1200"/>
              <a:t>四级</a:t>
            </a:r>
            <a:endParaRPr lang="zh-CN" altLang="en-US" sz="1200"/>
          </a:p>
          <a:p>
            <a:pPr lvl="4"/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29841" y="360000"/>
            <a:ext cx="78867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 sz="3300"/>
              <a:t>单击此处编辑母版标题样式</a:t>
            </a:r>
            <a:endParaRPr lang="zh-CN" altLang="en-US" sz="3300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29841" y="1364400"/>
            <a:ext cx="3868340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29841" y="2061275"/>
            <a:ext cx="3868340" cy="4128388"/>
          </a:xfrm>
        </p:spPr>
        <p:txBody>
          <a:bodyPr/>
          <a:lstStyle/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  <a:p>
            <a:pPr lvl="1"/>
            <a:r>
              <a:rPr lang="zh-CN" altLang="en-US" sz="1500"/>
              <a:t>二级</a:t>
            </a:r>
            <a:endParaRPr lang="zh-CN" altLang="en-US" sz="1500"/>
          </a:p>
          <a:p>
            <a:pPr lvl="2"/>
            <a:r>
              <a:rPr lang="zh-CN" altLang="en-US" sz="1350"/>
              <a:t>三级</a:t>
            </a:r>
            <a:endParaRPr lang="zh-CN" altLang="en-US" sz="1350"/>
          </a:p>
          <a:p>
            <a:pPr lvl="3"/>
            <a:r>
              <a:rPr lang="zh-CN" altLang="en-US" sz="1200"/>
              <a:t>四级</a:t>
            </a:r>
            <a:endParaRPr lang="zh-CN" altLang="en-US" sz="1200"/>
          </a:p>
          <a:p>
            <a:pPr lvl="4"/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4629150" y="1364400"/>
            <a:ext cx="3887391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4629150" y="2061275"/>
            <a:ext cx="3887391" cy="4128388"/>
          </a:xfrm>
        </p:spPr>
        <p:txBody>
          <a:bodyPr/>
          <a:lstStyle/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  <a:p>
            <a:pPr lvl="1"/>
            <a:r>
              <a:rPr lang="zh-CN" altLang="en-US" sz="1500"/>
              <a:t>二级</a:t>
            </a:r>
            <a:endParaRPr lang="zh-CN" altLang="en-US" sz="1500"/>
          </a:p>
          <a:p>
            <a:pPr lvl="2"/>
            <a:r>
              <a:rPr lang="zh-CN" altLang="en-US" sz="1350"/>
              <a:t>三级</a:t>
            </a:r>
            <a:endParaRPr lang="zh-CN" altLang="en-US" sz="1350"/>
          </a:p>
          <a:p>
            <a:pPr lvl="3"/>
            <a:r>
              <a:rPr lang="zh-CN" altLang="en-US" sz="1200"/>
              <a:t>四级</a:t>
            </a:r>
            <a:endParaRPr lang="zh-CN" altLang="en-US" sz="1200"/>
          </a:p>
          <a:p>
            <a:pPr lvl="4"/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28650" y="360000"/>
            <a:ext cx="7886700" cy="5817600"/>
          </a:xfrm>
        </p:spPr>
        <p:txBody>
          <a:bodyPr/>
          <a:lstStyle/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  <a:p>
            <a:pPr lvl="1"/>
            <a:r>
              <a:rPr lang="zh-CN" altLang="en-US" sz="1500"/>
              <a:t>二级</a:t>
            </a:r>
            <a:endParaRPr lang="zh-CN" altLang="en-US" sz="1500"/>
          </a:p>
          <a:p>
            <a:pPr lvl="2"/>
            <a:r>
              <a:rPr lang="zh-CN" altLang="en-US" sz="1350"/>
              <a:t>三级</a:t>
            </a:r>
            <a:endParaRPr lang="zh-CN" altLang="en-US" sz="1350"/>
          </a:p>
          <a:p>
            <a:pPr lvl="3"/>
            <a:r>
              <a:rPr lang="zh-CN" altLang="en-US" sz="1200"/>
              <a:t>四级</a:t>
            </a:r>
            <a:endParaRPr lang="zh-CN" altLang="en-US" sz="1200"/>
          </a:p>
          <a:p>
            <a:pPr lvl="4"/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29841" y="360000"/>
            <a:ext cx="7886700" cy="864000"/>
          </a:xfrm>
        </p:spPr>
        <p:txBody>
          <a:bodyPr/>
          <a:lstStyle/>
          <a:p>
            <a:r>
              <a:rPr lang="zh-CN" altLang="en-US" sz="3300"/>
              <a:t>单击此处编辑母版标题样式</a:t>
            </a:r>
            <a:endParaRPr lang="zh-CN" altLang="en-US" sz="3300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28650" y="1296000"/>
            <a:ext cx="7885509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 sz="1800"/>
              <a:t>单击此处编辑母版副标题样式</a:t>
            </a:r>
            <a:endParaRPr lang="zh-CN" altLang="en-US" sz="1800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4184332" y="1732280"/>
            <a:ext cx="4216241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 sz="4500"/>
              <a:t>编辑母版标题</a:t>
            </a:r>
            <a:endParaRPr lang="zh-CN" altLang="en-US" sz="4500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4183856" y="660400"/>
            <a:ext cx="4217194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sz="1350">
                <a:sym typeface="+mn-ea"/>
              </a:rPr>
              <a:t>公司名占位符</a:t>
            </a:r>
            <a:endParaRPr sz="1350"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6241256" y="3835400"/>
            <a:ext cx="2159793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sz="1350">
                <a:sym typeface="+mn-ea"/>
              </a:rPr>
              <a:t>日期时间占位符</a:t>
            </a:r>
            <a:endParaRPr sz="1350"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4183856" y="3835400"/>
            <a:ext cx="20574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sz="1350">
                <a:sym typeface="+mn-ea"/>
              </a:rPr>
              <a:t>署名占位符</a:t>
            </a:r>
            <a:endParaRPr sz="1350"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8222932" y="5883275"/>
            <a:ext cx="6096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8055292" y="5883275"/>
            <a:ext cx="6096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7887176" y="5883275"/>
            <a:ext cx="6096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28650" y="360000"/>
            <a:ext cx="78867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 sz="3300"/>
              <a:t>单击此处编辑母版标题样式</a:t>
            </a:r>
            <a:endParaRPr lang="zh-CN" altLang="en-US" sz="3300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28650" y="1364400"/>
            <a:ext cx="78867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  <a:p>
            <a:pPr lvl="1"/>
            <a:r>
              <a:rPr lang="zh-CN" altLang="en-US" sz="1500"/>
              <a:t>二级</a:t>
            </a:r>
            <a:endParaRPr lang="zh-CN" altLang="en-US" sz="1500"/>
          </a:p>
          <a:p>
            <a:pPr lvl="2"/>
            <a:r>
              <a:rPr lang="zh-CN" altLang="en-US" sz="1350"/>
              <a:t>三级</a:t>
            </a:r>
            <a:endParaRPr lang="zh-CN" altLang="en-US" sz="1350"/>
          </a:p>
          <a:p>
            <a:pPr lvl="3"/>
            <a:r>
              <a:rPr lang="zh-CN" altLang="en-US" sz="1200"/>
              <a:t>四级</a:t>
            </a:r>
            <a:endParaRPr lang="zh-CN" altLang="en-US" sz="1200"/>
          </a:p>
          <a:p>
            <a:pPr lvl="4"/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0410" r:id="rId2"/>
    <p:sldLayoutId id="2147490411" r:id="rId3"/>
    <p:sldLayoutId id="2147490412" r:id="rId4"/>
    <p:sldLayoutId id="2147490413" r:id="rId5"/>
    <p:sldLayoutId id="2147490414" r:id="rId6"/>
    <p:sldLayoutId id="2147490415" r:id="rId7"/>
    <p:sldLayoutId id="2147490416" r:id="rId8"/>
    <p:sldLayoutId id="2147490417" r:id="rId9"/>
    <p:sldLayoutId id="2147490418" r:id="rId10"/>
    <p:sldLayoutId id="214749041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150011004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培养员工卓越执行力 高效工作的关键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XXX,a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878681" y="2328862"/>
            <a:ext cx="1835943" cy="93678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4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54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878681" y="2933223"/>
            <a:ext cx="1835943" cy="5400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25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1425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3655218" y="2328862"/>
            <a:ext cx="1835943" cy="93678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4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54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3655218" y="2933223"/>
            <a:ext cx="1835943" cy="5400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25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执行力的重要性</a:t>
            </a:r>
            <a:endParaRPr lang="zh-CN" altLang="en-US" sz="1425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6431756" y="2328862"/>
            <a:ext cx="1835943" cy="93678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4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54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6431756" y="2933223"/>
            <a:ext cx="1835943" cy="5400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25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员工执行力的影响因素</a:t>
            </a:r>
            <a:endParaRPr lang="zh-CN" altLang="en-US" sz="1425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878681" y="3625691"/>
            <a:ext cx="1835943" cy="93678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4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54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878681" y="4230052"/>
            <a:ext cx="1835943" cy="5400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25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提升员工执行力的方法</a:t>
            </a:r>
            <a:endParaRPr lang="zh-CN" altLang="en-US" sz="1425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3655218" y="3625691"/>
            <a:ext cx="1835943" cy="93678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4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54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3655218" y="4230052"/>
            <a:ext cx="1835943" cy="5400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25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培养员工高效工作习惯</a:t>
            </a:r>
            <a:endParaRPr lang="zh-CN" altLang="en-US" sz="1425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6431756" y="3625691"/>
            <a:ext cx="1835943" cy="93678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4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54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6431756" y="4230052"/>
            <a:ext cx="1835943" cy="5400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66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25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领导力在培养员工执行力中的作用</a:t>
            </a:r>
            <a:endParaRPr lang="zh-CN" altLang="en-US" sz="225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执行力的重要性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执行力对个人和组织的影响</a:t>
            </a:r>
            <a:endParaRPr lang="zh-CN" altLang="en-US"/>
          </a:p>
        </p:txBody>
      </p:sp>
      <p:sp>
        <p:nvSpPr>
          <p:cNvPr id="1048978" name="五边形 30"/>
          <p:cNvSpPr/>
          <p:nvPr>
            <p:custDataLst>
              <p:tags r:id="rId2"/>
            </p:custDataLst>
          </p:nvPr>
        </p:nvSpPr>
        <p:spPr>
          <a:xfrm>
            <a:off x="628650" y="3270794"/>
            <a:ext cx="2090320" cy="8496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8980" name="燕尾形 36"/>
          <p:cNvSpPr/>
          <p:nvPr>
            <p:custDataLst>
              <p:tags r:id="rId3"/>
            </p:custDataLst>
          </p:nvPr>
        </p:nvSpPr>
        <p:spPr>
          <a:xfrm>
            <a:off x="2506707" y="3270794"/>
            <a:ext cx="2090320" cy="8496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8982" name="燕尾形 37"/>
          <p:cNvSpPr/>
          <p:nvPr>
            <p:custDataLst>
              <p:tags r:id="rId4"/>
            </p:custDataLst>
          </p:nvPr>
        </p:nvSpPr>
        <p:spPr>
          <a:xfrm>
            <a:off x="6262822" y="3270794"/>
            <a:ext cx="2090320" cy="8496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8984" name="燕尾形 38"/>
          <p:cNvSpPr/>
          <p:nvPr>
            <p:custDataLst>
              <p:tags r:id="rId5"/>
            </p:custDataLst>
          </p:nvPr>
        </p:nvSpPr>
        <p:spPr>
          <a:xfrm>
            <a:off x="4384765" y="3270794"/>
            <a:ext cx="2090320" cy="8496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8986" name="文本框 3"/>
          <p:cNvSpPr txBox="1"/>
          <p:nvPr>
            <p:custDataLst>
              <p:tags r:id="rId6"/>
            </p:custDataLst>
          </p:nvPr>
        </p:nvSpPr>
        <p:spPr>
          <a:xfrm>
            <a:off x="2462987" y="4301698"/>
            <a:ext cx="2254428" cy="987817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促进个人职业发展：执行力强的人更容易获得领导的认可和信任，从而获得更多的机会和晋升空间。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8" name="文本框 6"/>
          <p:cNvSpPr txBox="1"/>
          <p:nvPr>
            <p:custDataLst>
              <p:tags r:id="rId7"/>
            </p:custDataLst>
          </p:nvPr>
        </p:nvSpPr>
        <p:spPr>
          <a:xfrm>
            <a:off x="628650" y="2082117"/>
            <a:ext cx="2254428" cy="101696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提高个人工作效率：执行力强的人能够更好地规划和管理自己的工作，更快地完成任务，减少工作中的浪费和拖延。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0" name="文本框 7"/>
          <p:cNvSpPr txBox="1"/>
          <p:nvPr>
            <p:custDataLst>
              <p:tags r:id="rId8"/>
            </p:custDataLst>
          </p:nvPr>
        </p:nvSpPr>
        <p:spPr>
          <a:xfrm>
            <a:off x="4383497" y="2082117"/>
            <a:ext cx="2254428" cy="101696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增强组织凝聚力：一个组织的执行力越强，其成员之间的协作和配合就会更加默契，从而提高整个组织的凝聚力和战斗力。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2" name="文本框 8"/>
          <p:cNvSpPr txBox="1"/>
          <p:nvPr>
            <p:custDataLst>
              <p:tags r:id="rId9"/>
            </p:custDataLst>
          </p:nvPr>
        </p:nvSpPr>
        <p:spPr>
          <a:xfrm>
            <a:off x="6260921" y="4301698"/>
            <a:ext cx="2254428" cy="987817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提高组织绩效：一个组织的执行力越强，其目标实现的可能性就越大，从而取得更好的业绩和成果。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高效执行力的定义和特征</a:t>
            </a:r>
            <a:endParaRPr lang="zh-CN" altLang="en-US"/>
          </a:p>
        </p:txBody>
      </p:sp>
      <p:sp>
        <p:nvSpPr>
          <p:cNvPr id="1049028" name="矩形 15"/>
          <p:cNvSpPr/>
          <p:nvPr>
            <p:custDataLst>
              <p:tags r:id="rId2"/>
            </p:custDataLst>
          </p:nvPr>
        </p:nvSpPr>
        <p:spPr>
          <a:xfrm>
            <a:off x="711089" y="2594895"/>
            <a:ext cx="7725256" cy="67926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9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定义：高效执行力是指员工在工作中具备的高效完成任务、达成目标的能力和素质。</a:t>
            </a:r>
            <a:endParaRPr lang="zh-CN" altLang="en-US" sz="9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任意多边形 17"/>
          <p:cNvSpPr/>
          <p:nvPr>
            <p:custDataLst>
              <p:tags r:id="rId3"/>
            </p:custDataLst>
          </p:nvPr>
        </p:nvSpPr>
        <p:spPr>
          <a:xfrm flipV="1">
            <a:off x="628650" y="2509880"/>
            <a:ext cx="1381718" cy="260199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任意多边形 18"/>
          <p:cNvSpPr/>
          <p:nvPr>
            <p:custDataLst>
              <p:tags r:id="rId4"/>
            </p:custDataLst>
          </p:nvPr>
        </p:nvSpPr>
        <p:spPr>
          <a:xfrm flipH="1">
            <a:off x="7134490" y="3099837"/>
            <a:ext cx="1381718" cy="260199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矩形 27"/>
          <p:cNvSpPr/>
          <p:nvPr>
            <p:custDataLst>
              <p:tags r:id="rId5"/>
            </p:custDataLst>
          </p:nvPr>
        </p:nvSpPr>
        <p:spPr>
          <a:xfrm>
            <a:off x="711089" y="4096838"/>
            <a:ext cx="7725256" cy="67926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9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特征：高效执行力包括明确的目标导向、良好的时间管理能力、高效的沟通协作能力、解决问题的能力以及持续改进的能力。</a:t>
            </a:r>
            <a:endParaRPr lang="zh-CN" altLang="en-US" sz="9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任意多边形 29"/>
          <p:cNvSpPr/>
          <p:nvPr>
            <p:custDataLst>
              <p:tags r:id="rId6"/>
            </p:custDataLst>
          </p:nvPr>
        </p:nvSpPr>
        <p:spPr>
          <a:xfrm flipV="1">
            <a:off x="628650" y="4011822"/>
            <a:ext cx="1381718" cy="260199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任意多边形 30"/>
          <p:cNvSpPr/>
          <p:nvPr>
            <p:custDataLst>
              <p:tags r:id="rId7"/>
            </p:custDataLst>
          </p:nvPr>
        </p:nvSpPr>
        <p:spPr>
          <a:xfrm flipH="1">
            <a:off x="7134490" y="4601779"/>
            <a:ext cx="1381718" cy="260199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https://d.book118.com/716150011004010053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1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1_1"/>
  <p:tag name="KSO_WM_UNIT_INDEX" val="1_1_1"/>
  <p:tag name="KSO_WM_UNIT_LAYERLEVEL" val="1_1_1"/>
  <p:tag name="KSO_WM_UNIT_LINE_FORE_SCHEMECOLOR_INDEX" val="5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1_2"/>
  <p:tag name="KSO_WM_UNIT_INDEX" val="1_1_2"/>
  <p:tag name="KSO_WM_UNIT_LAYERLEVEL" val="1_1_1"/>
  <p:tag name="KSO_WM_UNIT_LINE_FORE_SCHEMECOLOR_INDEX" val="5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1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2_1"/>
  <p:tag name="KSO_WM_UNIT_INDEX" val="1_2_1"/>
  <p:tag name="KSO_WM_UNIT_LAYERLEVEL" val="1_1_1"/>
  <p:tag name="KSO_WM_UNIT_LINE_FORE_SCHEMECOLOR_INDEX" val="5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2_2"/>
  <p:tag name="KSO_WM_UNIT_INDEX" val="1_2_2"/>
  <p:tag name="KSO_WM_UNIT_LAYERLEVEL" val="1_1_1"/>
  <p:tag name="KSO_WM_UNIT_LINE_FORE_SCHEMECOLOR_INDEX" val="5"/>
  <p:tag name="KSO_WM_UNIT_TYPE" val="l_h_i"/>
</p:tagLst>
</file>

<file path=ppt/tags/tag11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微软雅黑</vt:lpstr>
      <vt:lpstr>Office Theme</vt:lpstr>
      <vt:lpstr>培养员工卓越执行力 高效工作的关键</vt:lpstr>
      <vt:lpstr>目录</vt:lpstr>
      <vt:lpstr>单击添加章节标题</vt:lpstr>
      <vt:lpstr>执行力的重要性</vt:lpstr>
      <vt:lpstr>执行力对个人和组织的影响</vt:lpstr>
      <vt:lpstr>高效执行力的定义和特征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2024-09-19T15:36:18.614</cp:lastPrinted>
  <dcterms:created xsi:type="dcterms:W3CDTF">2024-09-19T07:36:18Z</dcterms:created>
  <dcterms:modified xsi:type="dcterms:W3CDTF">2024-09-19T07:36:20Z</dcterms:modified>
</cp:coreProperties>
</file>