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938D58-4ED9-4C46-AEA1-A72EFA870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E0FE0F-4F63-405B-830D-0761D8F13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4F7F7F-4403-4C0C-A63E-10FC6C99E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B71EE6-DE0C-4E2C-8544-CD5FFE87E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E7F428-5D7D-4770-AF24-AA9A5B89E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1DF8B1-B9E8-4EFA-9EB2-068045105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5B27E7-D940-409C-9E47-05472913D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BB288-4F2F-4803-A926-B356411C2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AABB5C-C837-436E-8DD1-F02213BAC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40B446-C416-4BCF-82C8-4321651F3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081F75-23FE-4737-8C53-5D3F794C3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615120323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临床医学专业认证自评报告的编写时间安排和任务分工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汇报人：文小库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任务分工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编写流程与规范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资源保障与协作机制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促进临床医学专业认证工作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自评报告是临床医学专业认证的重要组成部分，编写自评报告有助于推动专业认证工作的顺利进行。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提升学校声誉和影响力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通过自评报告的公开和认证结果的公布，展示学校临床医学专业的优势和特色，提升学校的声誉和影响力。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提高临床医学专业教育质量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通过自评报告的编写，发现教学中存在的问题和不足，进而改进教学方法和手段，提高教育质量。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临床医学专业研究生教育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自评报告可涵盖临床医学专业研究生教育阶段的教学质量、科研能力、学术成果等方面进行评估。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临床医学专业实践教学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自评报告应对临床医学专业的实践教学环节进行评估，包括临床实习、实验教学、社会实践等方面。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临床医学专业本科教育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自评报告主要针对临床医学专业本科教育阶段的教学质量、师资队伍、教学资源、学生发展等方面进行评估。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编写时间安排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开始时间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结束时间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总时长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XX个月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总体时间安排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各阶段时间安排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第一阶段（XXXX年XX月-XXXX年X…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收集资料、整理数据、初步分析，形成自评报告初稿。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第二阶段（XXXX年XX月-XXXX年X…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组织专家评审，对初稿进行修改完善，形成自评报告征求意见稿。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第三阶段（XXXX年XX月-XXXX年X…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征求相关部门和人员意见，对征求意见稿进行进一步修改完善，形成自评报告送审稿。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第四阶段（XXXX年XX月-XXXX年X…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提交自评报告送审稿至认证机构，接受认证机构现场考察和评审，最终形成自评报告终稿。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完成自评报告初稿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完成专家评审和修改完善工作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完成相关部门和人员意见征求工作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提交自评报告送审稿至认证机构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关键时间节点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任务分工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制定自评报告编写计划和时间表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明确各阶段的任务、时间节点和负责人，确保编写工作按计划进行。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监督自评报告编写过程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对编写过程中出现的问题及时协调解决，确保编写工作顺利进行。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审核自评报告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对编写完成的自评报告进行审核，确保报告内容真实、准确、完整，符合认证要求。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领导小组职责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工作小组职责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按照认证要求和自评报告编写计划，收集整理相关资料，包括学校、医院、专业等方面的数据、文件、记录等。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撰写自评报告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根据收集的资料和认证要求，撰写自评报告，包括学校、医院、专业的基本情况、教育教学、科学研究、社会服务等方面的内容。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反馈修改意见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将自评报告提交给领导小组和专家组成员审核，并根据反馈意见进行修改完善。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收集整理资料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16886" y="1350481"/>
            <a:ext cx="4929007" cy="4929007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224015" y="1957609"/>
            <a:ext cx="3714750" cy="371475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795515" y="2529109"/>
            <a:ext cx="2571750" cy="2571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533112" y="3266707"/>
            <a:ext cx="1096555" cy="1096555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为自评报告的编写提供专业指导，包括认证标准、评估方法、写作技巧等方面的建议。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提供专业指导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审核自评报告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参与现场考察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对编写完成的自评报告进行审核，从专业角度提出修改意见和建议。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根据认证安排，参与现场考察工作，了解学校、医院、专业的实际情况，为自评报告的编写提供实证支持。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专家组成员职责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编写流程与规范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https://d.book118.com/716151203235010044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2024-09-13T13:10:41.650</cp:lastPrinted>
  <dcterms:created xsi:type="dcterms:W3CDTF">2024-09-13T05:10:41Z</dcterms:created>
  <dcterms:modified xsi:type="dcterms:W3CDTF">2024-09-13T05:10:43Z</dcterms:modified>
</cp:coreProperties>
</file>