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2375DF-E8FB-44D6-9615-A203D9569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494211-9229-4EB2-B1F3-D6DBBB101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358C8C-9442-4D48-A0EA-DB2B03562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117841-7D2D-4E3A-A004-7A280C5186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1201FD-3A01-4D7A-BF3C-E081CC6B8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373F2F-BF43-47C9-86D3-6405CC05F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73362C-190B-46FB-B8A4-18B696E99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0E7421-EC78-4474-9D62-90D3B5AFC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26A595-63E2-402B-A0C2-875A94E14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6CAE7F-41F8-4534-9B19-88FF4B5B6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F595B3-5033-4352-86F9-9D2C3A406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615203400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2023年电力年底工作总结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4071" y="4751645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1200" y="5124644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2023年电力工作完成情况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2023年电力工作亮点与成果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2023年电力工作中存在的问题与不足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2024年电力工作计划与展望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回顾2023年电力工作的成绩与不足，总结经验教训，为未来的工作提供参考和借鉴。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随着社会经济的快速发展，电力需求持续增长，对电力行业提出了更高的要求。2023年，我国电力行业在保障供应、推进改革、科技创新等方面取得了显著成果，但也面临诸多挑战。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本年度工作总结涵盖了电力行业的各个方面，包括发电、输电、配电、电力调度等。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工作方法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采用数据统计、案例分析、专家评估等多种方法，对各项工作进行全面深入的分析和总结。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通过本次工作总结，旨在梳理2023年电力工作的成绩与不足，为今后的工作提供指导和借鉴。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工作总结概述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2023年电力工作完成情况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总结词：稳步增长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详细描述：2023年，全国发电量持续稳步增长，同比增长了5.4%。其中，火电、水电、核电和风电等各类发电方式的发电量均有所增加，满足了社会经济的用电需求。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发电量完成情况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投资加大，建设加速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2023年，国家加大了电网建设的投资力度，加快了电网建设的步伐。新建输电线路和变电设施的数量和规模均创历史新高，提高了电网的供电可靠性和稳定性。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电网建设完成情况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安全形势总体稳定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2023年，全国电力安全生产形势总体保持稳定。电力企业加强了安全管理，落实了安全责任制，防范了各类电力安全事故的发生。同时，加强了对电力设施的维护和检修，确保了电力系统的安全稳定运行。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电力安全生产情况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/>
                </a:solidFill>
                <a:latin typeface="Microsoft Yahei"/>
                <a:ea typeface="Microsoft Yahei"/>
                <a:cs typeface="Microsoft Yahei"/>
              </a:rPr>
              <a:t>2023年电力工作亮点与成果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显著降低碳排放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通过改进发电技术和设备，电力行业的能源利用效率提高了5%，有效减少了能源浪费。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通过优化调度和推广可再生能源，2023年电力行业碳排放量较去年下降了15%，为应对气候变化做出了积极贡献。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推动清洁能源发展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提高能源利用效率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大力支持风电、太阳能等清洁能源的开发和利用，清洁能源在总装机容量中的占比提升了3个百分点。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节能减排成果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在智能电网建设方面取得重要进展，实现了电网的智能化管理和调度，提高了电网的稳定性和可靠性。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成功研发并应用了先进的储能技术，有效解决了可再生能源发电的波动性问题，提高了电网的运行效率。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充分利用电力大数据资源，为能源监管、电力需求侧管理和客户服务提供了有力支持。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智能电网建设取得突破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先进储能技术得到应用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电力大数据应用拓展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8" name="AutoShape 2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科技创新成果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https://d.book118.com/716152034001010103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2024-09-28T01:00:31.931</cp:lastPrinted>
  <dcterms:created xsi:type="dcterms:W3CDTF">2024-09-27T17:00:31Z</dcterms:created>
  <dcterms:modified xsi:type="dcterms:W3CDTF">2024-09-27T17:00:33Z</dcterms:modified>
</cp:coreProperties>
</file>