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755C4-54E0-431D-968E-94FC0C390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38BD6-54F4-492E-A9DF-37AA13396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C1345-7DDD-4339-B6E8-6048F48EA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590C6-3688-40FD-BE02-FD9E1457E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B12740-0C88-4BA5-BFE2-16C8DD7F2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2E145C-F950-465E-860C-8B8497231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D059B1-3871-4E99-9694-E31DEEB20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E8B35-4D39-4873-9B48-9743E6D59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3803AD-2187-4A31-AA24-A30E38992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A4702-DD6C-47B7-85ED-89B78B3B0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10FD0-8B98-4DE1-8213-90A1AA476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5204401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安全生产月安全教育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安全教育效果评估与改进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安全生产月概述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通过集中开展安全生产宣传教育活动，提高全民安全意识和安全素质。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落实安全责任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传播安全文化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推动企业落实安全生产主体责任，加强安全管理，防范和遏制重特大事故发生。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弘扬安全文化，普及安全知识，营造“关爱生命、关注安全”的浓厚氛围。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安全生产月的目的和意义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9" r="33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每年安全生产月的主题会根据当前安全生产形势和任务进行设定，如“加强安全法治、保障安全生产”、“生命至上、安全发展”等。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安全生产月的口号要简洁明了，易于传播和记忆，如“安全第一、预防为主”、“人人讲安全、事事为安全”等。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安全生产月的主题和口号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利用广播、电视、报纸、网络等媒体，广泛宣传安全生产法律法规、方针政策、安全知识和先进典型。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对企业进行安全检查，排查安全隐患，督促企业及时整改。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总结表彰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对安全生产月活动进行总结，表彰在活动中表现突出的单位和个人。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启动仪式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通过举办启动仪式，宣布安全生产月活动正式开始，并介绍活动主题、口号和安排。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组织企业员工开展安全培训，提高员工的安全意识和安全操作技能。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组织企业和相关部门开展应急演练，提高应急处置能力。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安全生产月的活动安排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安全教育的重要性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通过安全教育，员工可以了解到各种安全规章制度和操作规程，增强对安全的认识和理解。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强化安全知识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安全教育有助于员工养成良好的安全习惯，如佩戴个人防护用品、遵守安全操作规程等。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培养安全习惯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安全教育还可以提高员工的应急处理能力，使其在遇到突发情况时能够迅速、正确地采取应对措施。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提升应急能力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36" b="123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预防安全事故的发生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消除安全隐患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通过安全教育，员工可以学会识别和消除身边的安全隐患，从而降低事故发生的概率。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遵守安全规定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安全教育强调员工必须遵守各项安全规定和制度，从源头上预防安全事故的发生。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提升安全防范意识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安全教育有助于提高员工的安全防范意识，使其时刻保持警惕，防范潜在的安全风险。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安全教育是企业安全文化建设的重要组成部分，通过定期开展安全教育活动，可以营造浓厚的安全氛围。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营造安全氛围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积极开展安全教育有助于提升企业的社会形象，展现企业对员工生命安全和财产安全的重视。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安全教育有助于企业实现可持续发展，确保生产经营活动的顺利进行，保障员工的生命安全和企业的财产安全。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促进企业安全文化建设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安全教育内容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企业安全规章制度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企业制定的各项安全管理制度、安全操作规程等。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包括国家、地方及行业相关的安全生产法规、政策、标准等。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安全责任制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明确各级管理人员和操作人员的安全职责，强化安全意识。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333" b="3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安全规章制度教育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危险作业安全操作规程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对危险作业进行识别和分类，制定相应的安全操作规程和应急措施。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劳动防护用品使用规程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教育员工正确使用劳动防护用品，降低事故风险。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设备安全操作规程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针对不同设备和工种，制定相应的安全操作规程，确保操作人员能够熟练掌握并遵守。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https://d.book118.com/716152044012010042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2024-09-09T06:55:57.130</cp:lastPrinted>
  <dcterms:created xsi:type="dcterms:W3CDTF">2024-09-08T22:55:57Z</dcterms:created>
  <dcterms:modified xsi:type="dcterms:W3CDTF">2024-09-08T22:55:59Z</dcterms:modified>
</cp:coreProperties>
</file>