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B743512-C152-4CD5-804C-2221C90193F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0EBB6FF-7188-40AA-AEE6-84C6F9A2B19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5B049DA-5A00-4C15-B227-179DE2B1EA7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5A6DB9D-71AF-4545-9556-D0AF1ED0637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AEE76798-5C20-4E92-A108-5BCBC151302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719B6A8F-6F4C-4AEE-A3F5-DE3BD2CC01B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762445B1-65A6-4614-BF06-C4581E076DF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38C33FC-B57B-453E-AFFE-DBA35A451EA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8A2799F-94F3-4930-8418-D089FCE33A2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52EED6B-3023-4476-AABB-DB52509E0C0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6C2BD7F-1CA5-4345-A856-F18EF3050B8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71615213401501010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49089" y="1082040"/>
            <a:ext cx="6643794" cy="20920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冬季行车安全培训计划制定指南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04346" y="4948612"/>
            <a:ext cx="6965395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0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</a:t>
            </a:r>
          </a:p>
        </p:txBody>
      </p:sp>
      <p:sp>
        <p:nvSpPr>
          <p:cNvPr id="4" name="AutoShape 4"/>
          <p:cNvSpPr/>
          <p:nvPr/>
        </p:nvSpPr>
        <p:spPr>
          <a:xfrm>
            <a:off x="958956" y="4948612"/>
            <a:ext cx="162576" cy="384069"/>
          </a:xfrm>
          <a:prstGeom prst="parallelogram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204346" y="5502858"/>
            <a:ext cx="6965395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0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汇报时间：</a:t>
            </a:r>
          </a:p>
        </p:txBody>
      </p:sp>
      <p:sp>
        <p:nvSpPr>
          <p:cNvPr id="6" name="AutoShape 6"/>
          <p:cNvSpPr/>
          <p:nvPr/>
        </p:nvSpPr>
        <p:spPr>
          <a:xfrm>
            <a:off x="958956" y="5502858"/>
            <a:ext cx="162576" cy="384069"/>
          </a:xfrm>
          <a:prstGeom prst="parallelogram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3940476" cy="685800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-2490705" y="-2630165"/>
            <a:ext cx="5510422" cy="5510422"/>
          </a:xfrm>
          <a:prstGeom prst="ellipse">
            <a:avLst/>
          </a:prstGeom>
          <a:solidFill>
            <a:schemeClr val="accent3">
              <a:lumMod val="20000"/>
              <a:lumOff val="80000"/>
              <a:alpha val="5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-1370201" y="-1527676"/>
            <a:ext cx="3269415" cy="3269415"/>
          </a:xfrm>
          <a:prstGeom prst="ellipse">
            <a:avLst/>
          </a:prstGeom>
          <a:solidFill>
            <a:schemeClr val="accent1">
              <a:alpha val="67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805301" y="734568"/>
            <a:ext cx="6559296" cy="5388864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培训目标与意义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培训内容与方法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培训对象与要求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培训时间与地点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培训效果评估与反馈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719147" y="5955792"/>
            <a:ext cx="4413504" cy="13289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3">
                    <a:lumMod val="40000"/>
                    <a:lumOff val="60000"/>
                    <a:alpha val="34000"/>
                  </a:scheme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-271406" y="3561558"/>
            <a:ext cx="3626990" cy="32918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61074" y="-36576"/>
            <a:ext cx="8576967" cy="105575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7650" b="1">
                <a:solidFill>
                  <a:schemeClr val="accent3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565436" y="1311817"/>
            <a:ext cx="8683321" cy="105575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765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636415" y="2872202"/>
            <a:ext cx="7601626" cy="18726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培训目标与意义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增强驾驶员对冬季行车特点的认识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培训应强调冬季天气变化对行车的影响，如路面结冰、能见度降低等，使驾驶员了解冬季行车的特殊要求和应对措施。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培养驾驶员的安全驾驶习惯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通过培训，促使驾驶员养成良好的驾驶习惯，如保持车距、合理使用灯光、避免急加速和急刹车等，以降低事故风险。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5000" r="2500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提高驾驶员冬季行车安全意识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18281" r="18281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提高驾驶员应急处理能力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培训应包括应对突发情况的内容，如车辆失控、侧滑等，教授驾驶员如何采取有效措施避免事故或减轻事故损失。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加强驾驶员之间的信息交流与合作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鼓励驾驶员在冬季行车时互相提醒、协作，共同维护道路交通安全。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减少冬季交通事故的发生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574694" y="1423099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强化驾驶员的责任意识</a:t>
            </a:r>
          </a:p>
        </p:txBody>
      </p:sp>
      <p:sp>
        <p:nvSpPr>
          <p:cNvPr id="3" name="AutoShape 3"/>
          <p:cNvSpPr/>
          <p:nvPr/>
        </p:nvSpPr>
        <p:spPr>
          <a:xfrm>
            <a:off x="125016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19725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188000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6" name="Connector 6"/>
          <p:cNvCxnSpPr/>
          <p:nvPr/>
        </p:nvCxnSpPr>
        <p:spPr>
          <a:xfrm>
            <a:off x="1951634" y="6029346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TextBox 7"/>
          <p:cNvSpPr txBox="1"/>
          <p:nvPr/>
        </p:nvSpPr>
        <p:spPr>
          <a:xfrm>
            <a:off x="3574694" y="1913291"/>
            <a:ext cx="777693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培训应强调驾驶员在行车过程中应承担的责任，让驾驶员明白自身行为对他人生命财产安全的影响。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197254" y="3971227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提高公众对冬季行车安全的认知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197254" y="4461419"/>
            <a:ext cx="7806355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通过培训，向公众普及冬季行车安全知识，提高社会整体的安全意识。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552256" y="3306002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499345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182096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>
            <a:off x="4253725" y="3380232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保障人民生命财产安全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61074" y="-36576"/>
            <a:ext cx="8576967" cy="105575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7650" b="1">
                <a:solidFill>
                  <a:schemeClr val="accent3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565436" y="1311817"/>
            <a:ext cx="8683321" cy="105575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765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636415" y="2872202"/>
            <a:ext cx="7601626" cy="18726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培训内容与方法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2500" r="2500"/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了解冬季行车安全的基本原则和注意事项，包括车辆检查、预热、减速、保持车距等。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在冬季行车前，应进行车辆检查，确保车辆各项功能正常。驾驶时应预热车辆，并注意减速、保持车距，避免急加速和急刹车。同时，应保持车灯和后视镜清洁，以便在恶劣天气下保持视线清晰。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冬季行车安全知识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3" name="AutoShape 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AutoShape 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TextBox 2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冰雪路面驾驶技巧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3561535" y="2061200"/>
            <a:ext cx="7382690" cy="1531407"/>
            <a:chOff x="3561535" y="2061200"/>
            <a:chExt cx="7382690" cy="1531407"/>
          </a:xfrm>
        </p:grpSpPr>
        <p:sp>
          <p:nvSpPr>
            <p:cNvPr id="25" name="TextBox 25"/>
            <p:cNvSpPr txBox="1"/>
            <p:nvPr/>
          </p:nvSpPr>
          <p:spPr>
            <a:xfrm>
              <a:off x="3561535" y="2061200"/>
              <a:ext cx="7382690" cy="153140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掌握在冰雪路面上驾驶的技巧和方法，包括低速时使用雪地模式、合理使用刹车和加速踏板等。</a:t>
              </a:r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3561535" y="1520189"/>
            <a:ext cx="7382690" cy="490334"/>
            <a:chOff x="3561535" y="1520189"/>
            <a:chExt cx="7382690" cy="490334"/>
          </a:xfrm>
        </p:grpSpPr>
        <p:sp>
          <p:nvSpPr>
            <p:cNvPr id="27" name="TextBox 27"/>
            <p:cNvSpPr txBox="1"/>
            <p:nvPr/>
          </p:nvSpPr>
          <p:spPr>
            <a:xfrm>
              <a:off x="3561535" y="1520189"/>
              <a:ext cx="7382690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总结词</a:t>
              </a:r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3561535" y="4422893"/>
            <a:ext cx="7382690" cy="1531407"/>
            <a:chOff x="3561535" y="4422893"/>
            <a:chExt cx="7382690" cy="1531407"/>
          </a:xfrm>
        </p:grpSpPr>
        <p:sp>
          <p:nvSpPr>
            <p:cNvPr id="29" name="TextBox 29"/>
            <p:cNvSpPr txBox="1"/>
            <p:nvPr/>
          </p:nvSpPr>
          <p:spPr>
            <a:xfrm>
              <a:off x="3561535" y="4422893"/>
              <a:ext cx="7382690" cy="153140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在冰雪路面上驾驶时，应选择低速时使用雪地模式，控制好车速。刹车和加速踏板的使用也需谨慎，避免急加速和急刹车导致车辆失控。同时，应保持稳定的车速和方向盘转向幅度，避免过度转向和急转弯。</a:t>
              </a:r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3561535" y="3881882"/>
            <a:ext cx="7382690" cy="490334"/>
            <a:chOff x="3561535" y="3881882"/>
            <a:chExt cx="7382690" cy="490334"/>
          </a:xfrm>
        </p:grpSpPr>
        <p:sp>
          <p:nvSpPr>
            <p:cNvPr id="31" name="TextBox 31"/>
            <p:cNvSpPr txBox="1"/>
            <p:nvPr/>
          </p:nvSpPr>
          <p:spPr>
            <a:xfrm>
              <a:off x="3561535" y="3881882"/>
              <a:ext cx="7382690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详细描述</a:t>
              </a:r>
            </a:p>
          </p:txBody>
        </p:sp>
      </p:grpSp>
      <p:sp>
        <p:nvSpPr>
          <p:cNvPr id="32" name="AutoShape 32"/>
          <p:cNvSpPr/>
          <p:nvPr/>
        </p:nvSpPr>
        <p:spPr>
          <a:xfrm>
            <a:off x="1075314" y="4179055"/>
            <a:ext cx="1747957" cy="174795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1075314" y="1789318"/>
            <a:ext cx="1747957" cy="174795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Freeform 34"/>
          <p:cNvSpPr/>
          <p:nvPr/>
        </p:nvSpPr>
        <p:spPr>
          <a:xfrm>
            <a:off x="1537812" y="4641553"/>
            <a:ext cx="822960" cy="822960"/>
          </a:xfrm>
          <a:custGeom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rgbClr val="FDFCFC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Freeform 35"/>
          <p:cNvSpPr/>
          <p:nvPr/>
        </p:nvSpPr>
        <p:spPr>
          <a:xfrm>
            <a:off x="1537812" y="2251817"/>
            <a:ext cx="822960" cy="82296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DFCFC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了解在冬季行车中可能遇到的紧急情况及其处理方法，如车辆失控、侧滑、追尾等。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遇到车辆失控、侧滑或追尾等紧急情况时，应保持冷静，采取适当的应急措施。如车辆失控时应避免急转向或急刹车，尽量保持车辆稳定；侧滑时应顺着侧滑方向轻打方向盘，逐渐调整车辆姿态；追尾时应尽量减轻碰撞力度，避免对乘员造成伤害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紧急情况处理措施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543457" y="1876457"/>
            <a:ext cx="3105086" cy="3105086"/>
          </a:xfrm>
          <a:prstGeom prst="ellipse">
            <a:avLst/>
          </a:prstGeom>
          <a:solidFill>
            <a:schemeClr val="accent2">
              <a:alpha val="2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838682" y="2171682"/>
            <a:ext cx="2514635" cy="251463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97329" y="1537698"/>
            <a:ext cx="346677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797329" y="2820233"/>
            <a:ext cx="3466777" cy="341833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通过案例分析与实践操作相结合的方式，提高学员在实际驾驶中的应对能力和操作技能。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7936144" y="1537698"/>
            <a:ext cx="346677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7936144" y="2820233"/>
            <a:ext cx="3466777" cy="341833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培训过程中，可以采用案例分析的方法，通过讲解和分析典型事故案例，让学员了解冬季行车中的危险点和注意事项。同时，可以进行实践操作训练，让学员在实际驾驶中掌握冰雪路面驾驶技巧和紧急情况处理方法。通过模拟实际驾驶场景的训练，可以提高学员在实际驾驶中的应对能力和操作技能。</a:t>
            </a:r>
          </a:p>
        </p:txBody>
      </p:sp>
      <p:sp>
        <p:nvSpPr>
          <p:cNvPr id="8" name="Freeform 8"/>
          <p:cNvSpPr/>
          <p:nvPr/>
        </p:nvSpPr>
        <p:spPr>
          <a:xfrm>
            <a:off x="5503755" y="2836755"/>
            <a:ext cx="1184490" cy="1184490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案例分析与实践操作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https://d.book118.com/716152134015010100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351E00"/>
      </a:lt1>
      <a:dk2>
        <a:srgbClr val="FFF0DC"/>
      </a:dk2>
      <a:lt2>
        <a:srgbClr val="000000"/>
      </a:lt2>
      <a:accent1>
        <a:srgbClr val="FF960E"/>
      </a:accent1>
      <a:accent2>
        <a:srgbClr val="FF771B"/>
      </a:accent2>
      <a:accent3>
        <a:srgbClr val="C76900"/>
      </a:accent3>
      <a:accent4>
        <a:srgbClr val="FF6E40"/>
      </a:accent4>
      <a:accent5>
        <a:srgbClr val="FF855E"/>
      </a:accent5>
      <a:accent6>
        <a:srgbClr val="FFB69E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53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6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2024-09-23T23:00:29.836</cp:lastPrinted>
  <dcterms:created xsi:type="dcterms:W3CDTF">2024-09-23T15:00:29Z</dcterms:created>
  <dcterms:modified xsi:type="dcterms:W3CDTF">2024-09-23T15:00:31Z</dcterms:modified>
</cp:coreProperties>
</file>