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CA0EA-CBFF-4060-BE34-12ACFB119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558D5-45DA-4283-8E1C-2561D80B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378A-357B-4896-8A66-00B23DCD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A5F1D-3935-4235-9963-A4A3AEFF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812C8-11CF-4C36-ADCA-AB28EC8D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6FB7C5-ABE2-445E-B4EC-422ED8E4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71B56E-2F0C-4591-919E-93624B190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2906D-3792-440A-9A7E-0A3BB498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EB4BC-F67B-4D5C-B606-2B8F10D4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77986-376C-4033-866E-9B93F4EA1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A560A-A698-4A65-8F84-323F1D31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2235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玩具制造行业2024年人力资源发展策略与制度升级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制度创新与管理体系升级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人才队伍建设与素质提升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劳动关系和谐与企业文化建设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总结与展望：共创玩具制造行业美好未来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玩具制造行业产业链包括原材料供应、设计研发、生产制造、销售渠道等多个环节。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行业内竞争激烈，包括国际知名品牌和众多中小企业，市场集中度逐渐提高。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玩具制造行业是一个庞大的产业，全球市场规模巨大，涉及多个细分领域，如塑料玩具、木制玩具、电子玩具等。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玩具制造行业概况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中国是玩具制造大国，拥有完整的产业链和庞大的内需市场，但品牌建设和创新能力相对较弱。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欧美等发达国家玩具品牌影响力强，注重创新和品质，但生产成本较高。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受国际贸易形势和汇率波动等因素影响，玩具出口面临一定压力和挑战。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603" r="226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27" b="168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346" r="1934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随着消费者需求多样化，玩具个性化定制将成为行业发展趋势。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电子玩具、智能玩具等高科技产品将越来越受到市场欢迎。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环保意识的提高将推动玩具制造行业向更加环保的方向发展。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玩具与影视、动漫、游戏等产业的跨界融合将为行业发展带来新的机遇。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967" r="249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随着行业转型升级，高端设计人才、技术研发人才等将越来越紧缺。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企业需要加强员工培训和发展，提升员工技能和素质，以适应行业发展的需要。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建立合理的激励机制，吸引和留住优秀人才，是企业人力资源管理的重要任务。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跨界融合将为企业带来新的商业模式和创新机会，需要具备跨界思维和创新能力的人才加入。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跨界人才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明确人力资源部门在玩具制造行业中的定位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根据公司战略和业务需求，确定人力资源部门在支持公司业务增长、提升员工能力和素质方面的角色和职责。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制定人力资源发展目标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结合行业趋势和公司战略，制定具体、可衡量的人力资源发展目标，如员工满意度、人才流失率、人均产值等。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制定人力资源发展目标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优化组织结构和管理流程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根据公司战略和业务需求，调整组织结构，使其更加扁平化、灵活，有利于跨部门协作和快速响应市场变化。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简化管理流程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梳理现有管理流程，去除冗余环节，提高管理效率。同时，建立有效的信息反馈机制，确保管理决策的科学性和合理性。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完善招聘、培训和晋升机制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制定公平、透明的晋升制度，鼓励员工通过自身努力获得晋升。同时，设立明确的晋升通道和薪酬激励机制，激发员工的工作积极性。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制定科学的招聘计划，明确招聘需求和标准。通过校园招聘、社会招聘、内部推荐等多种渠道吸引优秀人才。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建立完善的培训体系，包括新员工入职培训、在岗培训、专业技能培训等。通过培训提升员工的专业素质和工作能力。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关注员工工作和生活平衡，提供多样化的员工福利和健康保障措施。建立良好的企业文化和团队氛围，增强员工的归属感和凝聚力。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设立合理的薪酬体系和激励机制，根据员工绩效和贡献给予相应的奖励和晋升机会。同时，鼓励员工参与企业决策和管理，提高员工的参与感和成就感。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制度创新与管理体系升级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完善招聘流程和标准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建立科学的招聘流程和标准，提高招聘效率和准确性，确保企业能够吸引到优秀的人才。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建立完善的员工培训和发展体系，提高员工的专业技能和综合素质，促进员工个人发展与企业发展相结合。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制定全面的人力资源规划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根据企业战略目标和市场环境，制定人力资源规划，包括人才需求预测、招聘计划、培训计划等。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建立健全人力资源管理制度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通过设立奖金、股票期权等激励机制，激发员工的工作积极性和创造力，提高员工的工作绩效。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根据市场情况和员工贡献程度，制定合理的薪酬标准，确保员工获得公平的报酬。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丰富福利待遇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提供多样化的福利待遇，如健康保险、员工旅游、节日福利等，增强员工的归属感和满意度。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完善薪酬福利体系设计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https://d.book118.com/716152235024010035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2024-09-04T18:32:17.873</cp:lastPrinted>
  <dcterms:created xsi:type="dcterms:W3CDTF">2024-09-04T10:32:17Z</dcterms:created>
  <dcterms:modified xsi:type="dcterms:W3CDTF">2024-09-04T10:32:20Z</dcterms:modified>
</cp:coreProperties>
</file>