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4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9A33629-DFAC-4A71-8A44-48CDD8953B4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7596D9-D85A-4C42-94F1-721EB87B8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AC9759-32AE-47FA-87CD-6FD6F6FB0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95DC34-5BD8-4BFB-85F7-8809818FF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A5DE8B-185E-4097-A82D-AC2AC824B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F7B40D-3381-4147-B1AB-410796519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1C008D-C4AD-485E-8373-BB08F41BD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DDA342-9DD4-4E8C-B748-204C25EED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E90B9C-395E-42A7-A74E-8F8FF6C2F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1D001C-A3F9-40F4-8745-41B5C3BE3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8FCB36-B424-4BEB-B091-9F9CBBDE1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1DCD72-1895-495C-A75C-0DD17EE43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0E9435A-BC51-4F04-A7AB-F915AB8594A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C074BEC-F6E6-4F34-89E3-EE7ACF0FE85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15224004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559440"/>
            <a:ext cx="10156320" cy="17884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C00000"/>
                </a:solidFill>
                <a:latin typeface="Arial"/>
                <a:ea typeface="微软雅黑"/>
              </a:rPr>
              <a:t>中医脾胃病护理查房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3494880" y="3492360"/>
            <a:ext cx="767880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506520" y="332280"/>
            <a:ext cx="5297760" cy="5297760"/>
          </a:xfrm>
          <a:prstGeom prst="ellipse">
            <a:avLst/>
          </a:prstGeom>
          <a:solidFill>
            <a:srgbClr val="EB554D">
              <a:alpha val="25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1147320" y="973080"/>
            <a:ext cx="4016160" cy="4016160"/>
          </a:xfrm>
          <a:prstGeom prst="ellipse">
            <a:avLst/>
          </a:prstGeom>
          <a:solidFill>
            <a:schemeClr val="accent6">
              <a:lumMod val="75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2058120" y="235908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脾胃虚证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脾胃寒湿证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脾胃湿热证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脾胃气滞证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511640" y="15256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01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简介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中医脾胃病概述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脾胃在中医理论中占有重要地位，是人体消化吸收的关键器官。脾胃病是指由于脾胃功能失调引起的各种疾病，包括消化不良、胃痛、胃炎等。中医治疗脾胃病强调调理脾胃气血，促进消化功能恢复正常。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流程图: 终止 9"/>
          <p:cNvSpPr/>
          <p:nvPr/>
        </p:nvSpPr>
        <p:spPr>
          <a:xfrm>
            <a:off x="4654440" y="40539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流程图: 终止 8"/>
          <p:cNvSpPr/>
          <p:nvPr/>
        </p:nvSpPr>
        <p:spPr>
          <a:xfrm>
            <a:off x="744840" y="40539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流程图: 终止 7"/>
          <p:cNvSpPr/>
          <p:nvPr/>
        </p:nvSpPr>
        <p:spPr>
          <a:xfrm>
            <a:off x="4654440" y="13791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流程图: 终止 3"/>
          <p:cNvSpPr/>
          <p:nvPr/>
        </p:nvSpPr>
        <p:spPr>
          <a:xfrm>
            <a:off x="744840" y="1379160"/>
            <a:ext cx="3498480" cy="939600"/>
          </a:xfrm>
          <a:prstGeom prst="flowChartTerminator">
            <a:avLst/>
          </a:prstGeom>
          <a:solidFill>
            <a:srgbClr val="EB554D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中医脾胃病护理要点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3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3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52" name="content.1.title"/>
          <p:cNvSpPr/>
          <p:nvPr/>
        </p:nvSpPr>
        <p:spPr>
          <a:xfrm>
            <a:off x="1467720" y="16333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饮食调理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避免生冷油腻食物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多食易于消化的清淡食物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情绪调节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保持心情舒畅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避免情绪极端波动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运动促进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适量运动促进气血运行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增强脾胃功能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定期体检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发现脾胃不适症状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及时调整治疗方案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Picture 4"/>
          <p:cNvSpPr/>
          <p:nvPr/>
        </p:nvSpPr>
        <p:spPr>
          <a:xfrm>
            <a:off x="8506440" y="110880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02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2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脾胃虚证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脾胃虚证症状表现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脾胃虚证常表现为食欲不佳、恶心呕吐、腹胀腹泻等消化系统症状。同时伴有肢体乏力、面色萎黄、舌质淡红的表现，大便稀溏，脉象沉弱。这些症状是脾胃虚证的主要特征，需要及时治疗和调理。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76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77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2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3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4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5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6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97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EB554D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饮食调理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多食易消化的清淡饮食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避免熬夜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按摩腹部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促进脾胃功能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缓解肠胃不适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9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调节作息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保持规律生活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避免情绪波动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脾胃虚证调理方法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2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3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中药调养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定期服用益气健脾的药物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1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1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1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236" name="Picture 5" descr="C:/Users/Administrator/Desktop/ppt模板/图片素材/插画/巴扎嘿素材 (2).jpg巴扎嘿素材 (2)"/>
          <p:cNvPicPr/>
          <p:nvPr/>
        </p:nvPicPr>
        <p:blipFill>
          <a:blip r:embed="rId2"/>
          <a:srcRect t="25611" b="25611"/>
          <a:stretch>
            <a:fillRect/>
          </a:stretch>
        </p:blipFill>
        <p:spPr>
          <a:xfrm>
            <a:off x="681840" y="4838760"/>
            <a:ext cx="2495160" cy="1217520"/>
          </a:xfrm>
          <a:prstGeom prst="rect">
            <a:avLst/>
          </a:prstGeom>
          <a:ln w="0">
            <a:noFill/>
          </a:ln>
        </p:spPr>
      </p:pic>
      <p:pic>
        <p:nvPicPr>
          <p:cNvPr id="237" name="Picture 5" descr="C:/Users/Administrator/Desktop/ppt模板/图片素材/插画/巴扎嘿素材 (3).jpg巴扎嘿素材 (3)"/>
          <p:cNvPicPr/>
          <p:nvPr/>
        </p:nvPicPr>
        <p:blipFill>
          <a:blip r:embed="rId3"/>
          <a:srcRect t="25278" b="25278"/>
          <a:stretch>
            <a:fillRect/>
          </a:stretch>
        </p:blipFill>
        <p:spPr>
          <a:xfrm>
            <a:off x="3541320" y="4838760"/>
            <a:ext cx="2461680" cy="1217520"/>
          </a:xfrm>
          <a:prstGeom prst="rect">
            <a:avLst/>
          </a:prstGeom>
          <a:ln w="0">
            <a:noFill/>
          </a:ln>
        </p:spPr>
      </p:pic>
      <p:pic>
        <p:nvPicPr>
          <p:cNvPr id="238" name="Picture 5" descr="C:/Users/Administrator/Desktop/ppt模板/图片素材/插画/巴扎嘿素材 (4).jpg巴扎嘿素材 (4)"/>
          <p:cNvPicPr/>
          <p:nvPr/>
        </p:nvPicPr>
        <p:blipFill>
          <a:blip r:embed="rId4"/>
          <a:srcRect t="24548" b="24548"/>
          <a:stretch>
            <a:fillRect/>
          </a:stretch>
        </p:blipFill>
        <p:spPr>
          <a:xfrm>
            <a:off x="6305400" y="4838760"/>
            <a:ext cx="2391120" cy="1217520"/>
          </a:xfrm>
          <a:prstGeom prst="rect">
            <a:avLst/>
          </a:prstGeom>
          <a:ln w="0">
            <a:noFill/>
          </a:ln>
        </p:spPr>
      </p:pic>
      <p:pic>
        <p:nvPicPr>
          <p:cNvPr id="239" name="Picture 5" descr="C:/Users/Administrator/Desktop/ppt模板/图片素材/插画/巴扎嘿素材 (5).jpg巴扎嘿素材 (5)"/>
          <p:cNvPicPr/>
          <p:nvPr/>
        </p:nvPicPr>
        <p:blipFill>
          <a:blip r:embed="rId5"/>
          <a:srcRect t="24803" b="24803"/>
          <a:stretch>
            <a:fillRect/>
          </a:stretch>
        </p:blipFill>
        <p:spPr>
          <a:xfrm>
            <a:off x="9044280" y="4838760"/>
            <a:ext cx="24152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0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1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2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3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4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5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6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7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9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脾胃虚证护理要点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0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对于脾胃虚证，护理非常关键。要注意饮食调理，保持营养均衡，避免暴饮暴食。定期锻炼也很重要，可以促进新陈代谢，增强脾胃功能。此外，情绪调节也至关重要，保持心情舒畅，避免过度紧张。最后，要避免长时间连续用药，预防脾胃功能下降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52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53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5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4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5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6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7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8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9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0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1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2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73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4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03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75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40665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脾胃寒湿证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7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8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9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0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1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2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3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4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6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脾胃寒湿证症状表现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7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脾胃寒湿证的症状主要表现为腹痛腹胀、恶心呕吐、大便稀溏等消化系统症状。此外，还会出现肢体冷感、舌苔厚腻、口淡乏味等全身症状。小腹胀痛和脉象沉滑也是常见的症状表现。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89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90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9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0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1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2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3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4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5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6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7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8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9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10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1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2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3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4" name="AutoShape 8"/>
          <p:cNvSpPr/>
          <p:nvPr/>
        </p:nvSpPr>
        <p:spPr>
          <a:xfrm>
            <a:off x="787320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5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6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7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chemeClr val="accent6">
              <a:alpha val="5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8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chemeClr val="accent6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9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0" name="content.2.title"/>
          <p:cNvSpPr/>
          <p:nvPr/>
        </p:nvSpPr>
        <p:spPr>
          <a:xfrm>
            <a:off x="8046720" y="1557720"/>
            <a:ext cx="33706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饮食调理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忌食冷饮冷食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多喝热水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3" name="content.3.title"/>
          <p:cNvSpPr/>
          <p:nvPr/>
        </p:nvSpPr>
        <p:spPr>
          <a:xfrm>
            <a:off x="3992400" y="4109040"/>
            <a:ext cx="3337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温水泡脚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促进血液循环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祛除体内湿气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6" name="content.4.title"/>
          <p:cNvSpPr/>
          <p:nvPr/>
        </p:nvSpPr>
        <p:spPr>
          <a:xfrm>
            <a:off x="8118360" y="4109040"/>
            <a:ext cx="3220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加强锻炼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增强体质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提高抵抗力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脾胃寒湿证调理方法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29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0" name="content.1.title"/>
          <p:cNvSpPr/>
          <p:nvPr/>
        </p:nvSpPr>
        <p:spPr>
          <a:xfrm>
            <a:off x="3991680" y="155772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中药调理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取暖药物温中祛寒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消除体内湿气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3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3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53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https://d.book118.com/716152240040010103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中医脾胃病护理查房</vt:lpstr>
      <vt:lpstr>目录</vt:lpstr>
      <vt:lpstr>第1章 简介</vt:lpstr>
      <vt:lpstr> </vt:lpstr>
      <vt:lpstr>中医脾胃病护理要点</vt:lpstr>
      <vt:lpstr>第2章 脾胃虚证</vt:lpstr>
      <vt:lpstr> </vt:lpstr>
      <vt:lpstr>脾胃虚证调理方法</vt:lpstr>
      <vt:lpstr> </vt:lpstr>
      <vt:lpstr>第3章 脾胃寒湿证</vt:lpstr>
      <vt:lpstr> </vt:lpstr>
      <vt:lpstr>脾胃寒湿证调理方法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2024-09-28T10:03:53.213</cp:lastPrinted>
  <dcterms:created xsi:type="dcterms:W3CDTF">2024-09-28T02:03:53Z</dcterms:created>
  <dcterms:modified xsi:type="dcterms:W3CDTF">2024-09-28T02:03:55Z</dcterms:modified>
</cp:coreProperties>
</file>