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88DA13-277D-4F25-BCB8-CFABEC8A6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0F769-6C70-4FA2-B25E-2E4187EAD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FBC22A-8893-4B69-8BC0-DB7312456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FC84CE-AB92-4FF2-B9C4-EE665E1647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CDBC76-2065-4FE7-8401-D9A0988310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8E4C2F-2846-4C18-A77A-7C8C907928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51BEAC-0E7A-4575-BBBA-8E512D21B9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575DBE-6DAD-4426-AB8A-60DA256993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2C3C9A-FD88-426B-9C2B-D33FFA36D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18942-B829-43C3-BE9C-5F433FA32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830B2D-866E-48F9-878E-0537653F8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530450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人工智能在广告材料供应行业中的应用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自动化广告材料生成
 个性化广告材料推荐
 广告材料创意优化
 广告材料数据分析
 广告材料投放策略优化
 广告材料效果评估
 广告材料管理与组织
 广告材料版权保护</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自动化广告材料生成</a:t>
            </a:r>
          </a:p>
        </p:txBody>
      </p:sp>
      <p:sp>
        <p:nvSpPr>
          <p:cNvPr id="3" name="Subtitle 2"/>
          <p:cNvSpPr>
            <a:spLocks noGrp="1"/>
          </p:cNvSpPr>
          <p:nvPr>
            <p:ph type="subTitle" idx="1"/>
          </p:nvPr>
        </p:nvSpPr>
        <p:spPr/>
        <p:txBody>
          <a:bodyPr/>
          <a:lstStyle/>
          <a:p>
            <a:r>
              <a:t>人工智能在广告材料供应行业中的应用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自动化广告材料生成</a:t>
            </a:r>
          </a:p>
        </p:txBody>
      </p:sp>
      <p:sp>
        <p:nvSpPr>
          <p:cNvPr id="3" name="Text Placeholder 2"/>
          <p:cNvSpPr>
            <a:spLocks noGrp="1"/>
          </p:cNvSpPr>
          <p:nvPr>
            <p:ph type="body" idx="1"/>
          </p:nvPr>
        </p:nvSpPr>
        <p:spPr/>
        <p:txBody>
          <a:bodyPr/>
          <a:lstStyle/>
          <a:p>
            <a:r>
              <a:t>自然语言处理（NLP）在广告材料生成中的应用</a:t>
            </a:r>
          </a:p>
        </p:txBody>
      </p:sp>
      <p:sp>
        <p:nvSpPr>
          <p:cNvPr id="4" name="Content Placeholder 3"/>
          <p:cNvSpPr>
            <a:spLocks noGrp="1"/>
          </p:cNvSpPr>
          <p:nvPr>
            <p:ph sz="half" idx="2"/>
          </p:nvPr>
        </p:nvSpPr>
        <p:spPr/>
        <p:txBody>
          <a:bodyPr/>
          <a:lstStyle/>
          <a:p>
            <a:r>
              <a:t>1. 自然语言处理（NLP）技术可以用于分析和理解广告材料中的文本内容，包括产品描述、广告文案、客户评论等，从而提取关键词、主题和情感等信息。</a:t>
            </a:r>
          </a:p>
          <a:p>
            <a:r>
              <a:t>2. 基于NLP技术，可以自动生成广告材料，包括产品标题、描述、广告文案等，这些广告材料可以根据不同的受众群体、投放渠道、产品特点等进行个性化定制。</a:t>
            </a:r>
          </a:p>
          <a:p>
            <a:r>
              <a:t>3. NLP技术还可以用于评估广告材料的效果，例如，可以通过对广告文案的情感分析来判断广告文案是否具有说服力，可以通过对广告标题的关键词提取来判断广告标题是否具有吸引力。</a:t>
            </a:r>
          </a:p>
        </p:txBody>
      </p:sp>
      <p:sp>
        <p:nvSpPr>
          <p:cNvPr id="5" name="Text Placeholder 4"/>
          <p:cNvSpPr>
            <a:spLocks noGrp="1"/>
          </p:cNvSpPr>
          <p:nvPr>
            <p:ph type="body" idx="3"/>
          </p:nvPr>
        </p:nvSpPr>
        <p:spPr/>
        <p:txBody>
          <a:bodyPr/>
          <a:lstStyle/>
          <a:p>
            <a:r>
              <a:t>机器学习在广告材料生成中的应用</a:t>
            </a:r>
          </a:p>
        </p:txBody>
      </p:sp>
      <p:sp>
        <p:nvSpPr>
          <p:cNvPr id="6" name="Content Placeholder 5"/>
          <p:cNvSpPr>
            <a:spLocks noGrp="1"/>
          </p:cNvSpPr>
          <p:nvPr>
            <p:ph sz="half" idx="4"/>
          </p:nvPr>
        </p:nvSpPr>
        <p:spPr/>
        <p:txBody>
          <a:bodyPr/>
          <a:lstStyle/>
          <a:p>
            <a:r>
              <a:t>1. 机器学习技术可以用于训练模型，根据历史数据自动生成广告材料，这些模型可以学习广告材料的风格、结构和语言特点，并根据不同的输入数据生成不同的广告材料。</a:t>
            </a:r>
          </a:p>
          <a:p>
            <a:r>
              <a:t>2. 机器学习技术还可以用于优化广告材料的生成过程，例如，可以通过强化学习技术训练模型，使模型能够根据广告材料的效果反馈不断调整生成策略，从而生成更有效的广告材料。</a:t>
            </a:r>
          </a:p>
          <a:p>
            <a:r>
              <a:t>3. 机器学习技术还可以用于评估广告材料的效果，例如，可以通过监督学习技术训练模型，使模型能够根据广告材料的效果数据预测广告材料的点击率、转化率等指标，从而评估广告材料的效果。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自动化广告材料生成</a:t>
            </a:r>
          </a:p>
        </p:txBody>
      </p:sp>
      <p:sp>
        <p:nvSpPr>
          <p:cNvPr id="3" name="Text Placeholder 2"/>
          <p:cNvSpPr>
            <a:spLocks noGrp="1"/>
          </p:cNvSpPr>
          <p:nvPr>
            <p:ph type="body" idx="1"/>
          </p:nvPr>
        </p:nvSpPr>
        <p:spPr/>
        <p:txBody>
          <a:bodyPr/>
          <a:lstStyle/>
          <a:p>
            <a:r>
              <a:t>知识图谱在广告材料生成中的应用</a:t>
            </a:r>
          </a:p>
        </p:txBody>
      </p:sp>
      <p:sp>
        <p:nvSpPr>
          <p:cNvPr id="4" name="Content Placeholder 3"/>
          <p:cNvSpPr>
            <a:spLocks noGrp="1"/>
          </p:cNvSpPr>
          <p:nvPr>
            <p:ph sz="half" idx="2"/>
          </p:nvPr>
        </p:nvSpPr>
        <p:spPr/>
        <p:txBody>
          <a:bodyPr/>
          <a:lstStyle/>
          <a:p>
            <a:r>
              <a:t>1. 知识图谱可以用于存储和组织与广告相关的知识，包括产品信息、市场信息、受众信息等，这些知识可以为广告材料的生成提供素材和背景信息。</a:t>
            </a:r>
          </a:p>
          <a:p>
            <a:r>
              <a:t>2. 基于知识图谱，可以自动生成广告材料，例如，可以通过将产品信息与市场信息结合起来，自动生成产品介绍文案；可以通过将受众信息与广告文案结合起来，自动生成个性化的广告文案。</a:t>
            </a:r>
          </a:p>
          <a:p>
            <a:r>
              <a:t>3. 知识图谱还可以用于评估广告材料的效果，例如，可以通过将广告材料与知识图谱中的信息进行匹配，来判断广告材料是否准确、全面、相关。</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个性化广告材料推荐</a:t>
            </a:r>
          </a:p>
        </p:txBody>
      </p:sp>
      <p:sp>
        <p:nvSpPr>
          <p:cNvPr id="3" name="Subtitle 2"/>
          <p:cNvSpPr>
            <a:spLocks noGrp="1"/>
          </p:cNvSpPr>
          <p:nvPr>
            <p:ph type="subTitle" idx="1"/>
          </p:nvPr>
        </p:nvSpPr>
        <p:spPr/>
        <p:txBody>
          <a:bodyPr/>
          <a:lstStyle/>
          <a:p>
            <a:r>
              <a:t>人工智能在广告材料供应行业中的应用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个性化广告材料推荐</a:t>
            </a:r>
          </a:p>
        </p:txBody>
      </p:sp>
      <p:sp>
        <p:nvSpPr>
          <p:cNvPr id="3" name="Text Placeholder 2"/>
          <p:cNvSpPr>
            <a:spLocks noGrp="1"/>
          </p:cNvSpPr>
          <p:nvPr>
            <p:ph type="body" idx="1"/>
          </p:nvPr>
        </p:nvSpPr>
        <p:spPr/>
        <p:txBody>
          <a:bodyPr/>
          <a:lstStyle/>
          <a:p>
            <a:r>
              <a:t>个性化广告材料推荐简介</a:t>
            </a:r>
          </a:p>
        </p:txBody>
      </p:sp>
      <p:sp>
        <p:nvSpPr>
          <p:cNvPr id="4" name="Content Placeholder 3"/>
          <p:cNvSpPr>
            <a:spLocks noGrp="1"/>
          </p:cNvSpPr>
          <p:nvPr>
            <p:ph sz="half" idx="2"/>
          </p:nvPr>
        </p:nvSpPr>
        <p:spPr/>
        <p:txBody>
          <a:bodyPr/>
          <a:lstStyle/>
          <a:p>
            <a:r>
              <a:t>1. 个性化广告材料推荐是指利用人工智能技术，根据用户在大数据平台留下的行为痕迹，群体特征展示用户可能感兴趣的广告材料，从而实现个性化精准投放。</a:t>
            </a:r>
          </a:p>
          <a:p>
            <a:r>
              <a:t>2. 个性化广告材料推荐能够提高广告投放的效率，降低广告成本，提升广告的质量，增加用户的体验。</a:t>
            </a:r>
          </a:p>
          <a:p>
            <a:r>
              <a:t>3. 个性化广告材料推荐可以应用于各种媒体平台，如搜索引擎、社交媒体、视频网站等。</a:t>
            </a:r>
          </a:p>
        </p:txBody>
      </p:sp>
      <p:sp>
        <p:nvSpPr>
          <p:cNvPr id="5" name="Text Placeholder 4"/>
          <p:cNvSpPr>
            <a:spLocks noGrp="1"/>
          </p:cNvSpPr>
          <p:nvPr>
            <p:ph type="body" idx="3"/>
          </p:nvPr>
        </p:nvSpPr>
        <p:spPr/>
        <p:txBody>
          <a:bodyPr/>
          <a:lstStyle/>
          <a:p>
            <a:r>
              <a:t>个性化广告材料推荐的核心技术</a:t>
            </a:r>
          </a:p>
        </p:txBody>
      </p:sp>
      <p:sp>
        <p:nvSpPr>
          <p:cNvPr id="6" name="Content Placeholder 5"/>
          <p:cNvSpPr>
            <a:spLocks noGrp="1"/>
          </p:cNvSpPr>
          <p:nvPr>
            <p:ph sz="half" idx="4"/>
          </p:nvPr>
        </p:nvSpPr>
        <p:spPr/>
        <p:txBody>
          <a:bodyPr/>
          <a:lstStyle/>
          <a:p>
            <a:r>
              <a:t>1. 用户行为分析技术：通过收集和分析用户在广告平台上的行为数据，包括用户的浏览记录、搜索记录、点击记录、购买记录等，挖掘用户偏好和兴趣，构建用户画像。</a:t>
            </a:r>
          </a:p>
          <a:p>
            <a:r>
              <a:t>2. 推荐算法技术：根据用户的历史行为数据，结合用户的属性特征，运用协同过滤、矩阵分解、深度学习等推荐算法，为用户推荐相关性高的广告材料。</a:t>
            </a:r>
          </a:p>
          <a:p>
            <a:r>
              <a:t>3. 实时决策技术：在广告投放时，根据用户的实时行为数据，结合广告主的投放策略，实时选择最适合的广告材料展示给用户。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个性化广告材料推荐</a:t>
            </a:r>
          </a:p>
        </p:txBody>
      </p:sp>
      <p:sp>
        <p:nvSpPr>
          <p:cNvPr id="3" name="Text Placeholder 2"/>
          <p:cNvSpPr>
            <a:spLocks noGrp="1"/>
          </p:cNvSpPr>
          <p:nvPr>
            <p:ph type="body" idx="1"/>
          </p:nvPr>
        </p:nvSpPr>
        <p:spPr/>
        <p:txBody>
          <a:bodyPr/>
          <a:lstStyle/>
          <a:p>
            <a:r>
              <a:t>个性化广告材料推荐的应用场景</a:t>
            </a:r>
          </a:p>
        </p:txBody>
      </p:sp>
      <p:sp>
        <p:nvSpPr>
          <p:cNvPr id="4" name="Content Placeholder 3"/>
          <p:cNvSpPr>
            <a:spLocks noGrp="1"/>
          </p:cNvSpPr>
          <p:nvPr>
            <p:ph sz="half" idx="2"/>
          </p:nvPr>
        </p:nvSpPr>
        <p:spPr/>
        <p:txBody>
          <a:bodyPr/>
          <a:lstStyle/>
          <a:p>
            <a:r>
              <a:t>1. 搜索引擎广告：根据用户在搜索引擎上的搜索行为，推荐与搜索结果相关的广告材料。</a:t>
            </a:r>
          </a:p>
          <a:p>
            <a:r>
              <a:t>2. 社交媒体广告：根据用户在社交媒体上的点赞、评论、分享等行为，推荐用户可能感兴趣的相关广告内容。</a:t>
            </a:r>
          </a:p>
          <a:p>
            <a:r>
              <a:t>3. 视频网站广告：根据用户在视频网站上的播放历史、搜索记录等行为，推荐用户可能感兴趣的广告视频。</a:t>
            </a:r>
          </a:p>
          <a:p>
            <a:r>
              <a:t>4. 电商平台广告：根据用户在电商平台上的浏览记录、购买记录等行为，推荐用户可能感兴趣的广告商品。</a:t>
            </a:r>
          </a:p>
        </p:txBody>
      </p:sp>
      <p:sp>
        <p:nvSpPr>
          <p:cNvPr id="5" name="Text Placeholder 4"/>
          <p:cNvSpPr>
            <a:spLocks noGrp="1"/>
          </p:cNvSpPr>
          <p:nvPr>
            <p:ph type="body" idx="3"/>
          </p:nvPr>
        </p:nvSpPr>
        <p:spPr/>
        <p:txBody>
          <a:bodyPr/>
          <a:lstStyle/>
          <a:p>
            <a:r>
              <a:t>个性化广告材料推荐的前沿技术</a:t>
            </a:r>
          </a:p>
        </p:txBody>
      </p:sp>
      <p:sp>
        <p:nvSpPr>
          <p:cNvPr id="6" name="Content Placeholder 5"/>
          <p:cNvSpPr>
            <a:spLocks noGrp="1"/>
          </p:cNvSpPr>
          <p:nvPr>
            <p:ph sz="half" idx="4"/>
          </p:nvPr>
        </p:nvSpPr>
        <p:spPr/>
        <p:txBody>
          <a:bodyPr/>
          <a:lstStyle/>
          <a:p>
            <a:r>
              <a:t>1. 生成式AI技术：利用生成式AI技术，可以自动生成个性化的广告材料，如广告文案、广告图片、广告视频等，从而提高广告投放的效率和质量。</a:t>
            </a:r>
          </a:p>
          <a:p>
            <a:r>
              <a:t>2. 自然语言处理技术：利用自然语言处理技术，可以分析用户输入的文字，提取关键词，从而理解用户的意图，推荐与用户需求相关的广告材料。</a:t>
            </a:r>
          </a:p>
          <a:p>
            <a:r>
              <a:t>3. 知识图谱技术：利用知识图谱技术，可以构建用户的兴趣图谱，从而更精准地推荐个性化的广告材料。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个性化广告材料推荐</a:t>
            </a:r>
          </a:p>
        </p:txBody>
      </p:sp>
      <p:sp>
        <p:nvSpPr>
          <p:cNvPr id="3" name="Text Placeholder 2"/>
          <p:cNvSpPr>
            <a:spLocks noGrp="1"/>
          </p:cNvSpPr>
          <p:nvPr>
            <p:ph type="body" idx="1"/>
          </p:nvPr>
        </p:nvSpPr>
        <p:spPr/>
        <p:txBody>
          <a:bodyPr/>
          <a:lstStyle/>
          <a:p>
            <a:r>
              <a:t>个性化广告材料推荐的挑战</a:t>
            </a:r>
          </a:p>
        </p:txBody>
      </p:sp>
      <p:sp>
        <p:nvSpPr>
          <p:cNvPr id="4" name="Content Placeholder 3"/>
          <p:cNvSpPr>
            <a:spLocks noGrp="1"/>
          </p:cNvSpPr>
          <p:nvPr>
            <p:ph sz="half" idx="2"/>
          </p:nvPr>
        </p:nvSpPr>
        <p:spPr/>
        <p:txBody>
          <a:bodyPr/>
          <a:lstStyle/>
          <a:p>
            <a:r>
              <a:t>1. 数据隐私保护：在个性化广告材料推荐中，需要收集和分析用户的大量行为数据，这可能会对用户的隐私造成一定的影响，因此需要制定严格的数据隐私保护措施。</a:t>
            </a:r>
          </a:p>
          <a:p>
            <a:r>
              <a:t>2. 算法公平性：在个性化广告材料推荐中，需要确保推荐算法的公平性，避免对某些群体产生歧视，因此需要对推荐算法进行严格的测试和评估。</a:t>
            </a:r>
          </a:p>
          <a:p>
            <a:r>
              <a:t>3. 推荐算法的准确性：个性化广告材料推荐算法的准确性至关重要，如果推荐的广告材料与用户需求不符，可能会导致用户反感，降低广告投放的效果。</a:t>
            </a:r>
          </a:p>
        </p:txBody>
      </p:sp>
      <p:sp>
        <p:nvSpPr>
          <p:cNvPr id="5" name="Text Placeholder 4"/>
          <p:cNvSpPr>
            <a:spLocks noGrp="1"/>
          </p:cNvSpPr>
          <p:nvPr>
            <p:ph type="body" idx="3"/>
          </p:nvPr>
        </p:nvSpPr>
        <p:spPr/>
        <p:txBody>
          <a:bodyPr/>
          <a:lstStyle/>
          <a:p>
            <a:r>
              <a:t>个性化广告材料推荐的未来发展趋势</a:t>
            </a:r>
          </a:p>
        </p:txBody>
      </p:sp>
      <p:sp>
        <p:nvSpPr>
          <p:cNvPr id="6" name="Content Placeholder 5"/>
          <p:cNvSpPr>
            <a:spLocks noGrp="1"/>
          </p:cNvSpPr>
          <p:nvPr>
            <p:ph sz="half" idx="4"/>
          </p:nvPr>
        </p:nvSpPr>
        <p:spPr/>
        <p:txBody>
          <a:bodyPr/>
          <a:lstStyle/>
          <a:p>
            <a:r>
              <a:t>1. 多模态推荐：个性化广告材料推荐将从单一模态推荐发展到多模态推荐，即同时考虑文本、图像、声音、视频等多种模态的信息，从而更加准确地推荐个性化的广告材料。</a:t>
            </a:r>
          </a:p>
          <a:p>
            <a:r>
              <a:t>2. 实时推荐：个性化广告材料推荐将从离线推荐发展到实时推荐，即根据用户的实时行为数据，实时调整推荐策略，从而推荐更符合用户需求的广告材料。</a:t>
            </a:r>
          </a:p>
          <a:p>
            <a:r>
              <a:t>3. 增强现实推荐：个性化广告材料推荐将从传统二维广告发展到增强现实推荐，即利用增强现实技术，将虚拟的广告内容叠加到现实世界中，从而提供更加身临其境的广告体验。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广告材料创意优化</a:t>
            </a:r>
          </a:p>
        </p:txBody>
      </p:sp>
      <p:sp>
        <p:nvSpPr>
          <p:cNvPr id="3" name="Subtitle 2"/>
          <p:cNvSpPr>
            <a:spLocks noGrp="1"/>
          </p:cNvSpPr>
          <p:nvPr>
            <p:ph type="subTitle" idx="1"/>
          </p:nvPr>
        </p:nvSpPr>
        <p:spPr/>
        <p:txBody>
          <a:bodyPr/>
          <a:lstStyle/>
          <a:p>
            <a:r>
              <a:t>人工智能在广告材料供应行业中的应用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广告材料创意优化</a:t>
            </a:r>
          </a:p>
        </p:txBody>
      </p:sp>
      <p:sp>
        <p:nvSpPr>
          <p:cNvPr id="3" name="Text Placeholder 2"/>
          <p:cNvSpPr>
            <a:spLocks noGrp="1"/>
          </p:cNvSpPr>
          <p:nvPr>
            <p:ph type="body" idx="1"/>
          </p:nvPr>
        </p:nvSpPr>
        <p:spPr/>
        <p:txBody>
          <a:bodyPr/>
          <a:lstStyle/>
          <a:p>
            <a:r>
              <a:t>人工智能助力创意优化</a:t>
            </a:r>
          </a:p>
        </p:txBody>
      </p:sp>
      <p:sp>
        <p:nvSpPr>
          <p:cNvPr id="4" name="Content Placeholder 3"/>
          <p:cNvSpPr>
            <a:spLocks noGrp="1"/>
          </p:cNvSpPr>
          <p:nvPr>
            <p:ph sz="half" idx="2"/>
          </p:nvPr>
        </p:nvSpPr>
        <p:spPr/>
        <p:txBody>
          <a:bodyPr/>
          <a:lstStyle/>
          <a:p>
            <a:r>
              <a:t>1. 结合目标受众特征和行为数据，精准投放广告素材，实现个性化和差异化的广告创意呈现。</a:t>
            </a:r>
          </a:p>
          <a:p>
            <a:r>
              <a:t>2. 通过对搜索引擎算法和用户偏好的分析，优化广告素材标题、关键词、内容和格式，提高广告素材在搜索结果中的排名和曝光度。</a:t>
            </a:r>
          </a:p>
          <a:p>
            <a:r>
              <a:t>3. 利用人工智能技术对海量广告素材进行实时分析和优化，快速识别并替换表现不佳的素材，从而提高广告投放效率和效果。</a:t>
            </a:r>
          </a:p>
        </p:txBody>
      </p:sp>
      <p:sp>
        <p:nvSpPr>
          <p:cNvPr id="5" name="Text Placeholder 4"/>
          <p:cNvSpPr>
            <a:spLocks noGrp="1"/>
          </p:cNvSpPr>
          <p:nvPr>
            <p:ph type="body" idx="3"/>
          </p:nvPr>
        </p:nvSpPr>
        <p:spPr/>
        <p:txBody>
          <a:bodyPr/>
          <a:lstStyle/>
          <a:p>
            <a:r>
              <a:t>智能素材推荐与生成</a:t>
            </a:r>
          </a:p>
        </p:txBody>
      </p:sp>
      <p:sp>
        <p:nvSpPr>
          <p:cNvPr id="6" name="Content Placeholder 5"/>
          <p:cNvSpPr>
            <a:spLocks noGrp="1"/>
          </p:cNvSpPr>
          <p:nvPr>
            <p:ph sz="half" idx="4"/>
          </p:nvPr>
        </p:nvSpPr>
        <p:spPr/>
        <p:txBody>
          <a:bodyPr/>
          <a:lstStyle/>
          <a:p>
            <a:r>
              <a:t>1. 利用深度学习算法，根据历史数据和相关性分析，为广告主推荐最有可能产生高转化率的创意素材。</a:t>
            </a:r>
          </a:p>
          <a:p>
            <a:r>
              <a:t>2. 运用自然语言处理技术，自动生成广告标题、文案和图片，帮助广告主快速创建海量且高质量的广告素材，提高生产效率。</a:t>
            </a:r>
          </a:p>
          <a:p>
            <a:r>
              <a:t>3. 利用计算机视觉技术，对图片和视频素材进行分析和优化，提升素材的视觉效果和吸引力，从而提高广告素材的点击率和转化率。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广告材料创意优化</a:t>
            </a:r>
          </a:p>
        </p:txBody>
      </p:sp>
      <p:sp>
        <p:nvSpPr>
          <p:cNvPr id="3" name="Text Placeholder 2"/>
          <p:cNvSpPr>
            <a:spLocks noGrp="1"/>
          </p:cNvSpPr>
          <p:nvPr>
            <p:ph type="body" idx="1"/>
          </p:nvPr>
        </p:nvSpPr>
        <p:spPr/>
        <p:txBody>
          <a:bodyPr/>
          <a:lstStyle/>
          <a:p>
            <a:r>
              <a:t>智能素材测试与迭代</a:t>
            </a:r>
          </a:p>
        </p:txBody>
      </p:sp>
      <p:sp>
        <p:nvSpPr>
          <p:cNvPr id="4" name="Content Placeholder 3"/>
          <p:cNvSpPr>
            <a:spLocks noGrp="1"/>
          </p:cNvSpPr>
          <p:nvPr>
            <p:ph sz="half" idx="2"/>
          </p:nvPr>
        </p:nvSpPr>
        <p:spPr/>
        <p:txBody>
          <a:bodyPr/>
          <a:lstStyle/>
          <a:p>
            <a:r>
              <a:t>1. 通过A/B测试和其他实验设计方法，对不同版本的广告素材进行实时测试和评估，快速识别表现最佳的素材。</a:t>
            </a:r>
          </a:p>
          <a:p>
            <a:r>
              <a:t>2. 利用贝叶斯优化算法，不断调整素材的变量和参数，在保证广告效果的前提下，降低广告成本。</a:t>
            </a:r>
          </a:p>
          <a:p>
            <a:r>
              <a:t>3. 通过数据分析和机器学习算法，总结素材表现规律，为后续素材创意优化和迭代提供指导。</a:t>
            </a:r>
          </a:p>
        </p:txBody>
      </p:sp>
      <p:sp>
        <p:nvSpPr>
          <p:cNvPr id="5" name="Text Placeholder 4"/>
          <p:cNvSpPr>
            <a:spLocks noGrp="1"/>
          </p:cNvSpPr>
          <p:nvPr>
            <p:ph type="body" idx="3"/>
          </p:nvPr>
        </p:nvSpPr>
        <p:spPr/>
        <p:txBody>
          <a:bodyPr/>
          <a:lstStyle/>
          <a:p>
            <a:r>
              <a:t>素材创意前沿趋势</a:t>
            </a:r>
          </a:p>
        </p:txBody>
      </p:sp>
      <p:sp>
        <p:nvSpPr>
          <p:cNvPr id="6" name="Content Placeholder 5"/>
          <p:cNvSpPr>
            <a:spLocks noGrp="1"/>
          </p:cNvSpPr>
          <p:nvPr>
            <p:ph sz="half" idx="4"/>
          </p:nvPr>
        </p:nvSpPr>
        <p:spPr/>
        <p:txBody>
          <a:bodyPr/>
          <a:lstStyle/>
          <a:p>
            <a:r>
              <a:t>1. 融合AR/VR技术，为广告材料提供沉浸式和交互式的体验，增强广告的吸引力和说服力。</a:t>
            </a:r>
          </a:p>
          <a:p>
            <a:r>
              <a:t>2. 利用区块链技术，建立广告素材版权保护和溯源机制，确保素材的原创性和合法性。</a:t>
            </a:r>
          </a:p>
          <a:p>
            <a:r>
              <a:t>3. 结合人工智能和元宇宙技术，打造虚拟广告场景，为广告主提供更加逼真和沉浸式的广告创意呈现方式。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广告材料数据分析</a:t>
            </a:r>
          </a:p>
        </p:txBody>
      </p:sp>
      <p:sp>
        <p:nvSpPr>
          <p:cNvPr id="3" name="Subtitle 2"/>
          <p:cNvSpPr>
            <a:spLocks noGrp="1"/>
          </p:cNvSpPr>
          <p:nvPr>
            <p:ph type="subTitle" idx="1"/>
          </p:nvPr>
        </p:nvSpPr>
        <p:spPr/>
        <p:txBody>
          <a:bodyPr/>
          <a:lstStyle/>
          <a:p>
            <a:r>
              <a:t>人工智能在广告材料供应行业中的应用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广告材料数据分析</a:t>
            </a:r>
          </a:p>
        </p:txBody>
      </p:sp>
      <p:sp>
        <p:nvSpPr>
          <p:cNvPr id="3" name="Text Placeholder 2"/>
          <p:cNvSpPr>
            <a:spLocks noGrp="1"/>
          </p:cNvSpPr>
          <p:nvPr>
            <p:ph type="body" idx="1"/>
          </p:nvPr>
        </p:nvSpPr>
        <p:spPr/>
        <p:txBody>
          <a:bodyPr/>
          <a:lstStyle/>
          <a:p>
            <a:r>
              <a:t>广告画像洞察</a:t>
            </a:r>
          </a:p>
        </p:txBody>
      </p:sp>
      <p:sp>
        <p:nvSpPr>
          <p:cNvPr id="4" name="Content Placeholder 3"/>
          <p:cNvSpPr>
            <a:spLocks noGrp="1"/>
          </p:cNvSpPr>
          <p:nvPr>
            <p:ph sz="half" idx="2"/>
          </p:nvPr>
        </p:nvSpPr>
        <p:spPr/>
        <p:txBody>
          <a:bodyPr/>
          <a:lstStyle/>
          <a:p>
            <a:r>
              <a:t>1. 人工智能技术可以帮助广告材料供应行业深入分析和理解消费者群体，从而创建出更符合目标受众需求和兴趣的广告材料。</a:t>
            </a:r>
          </a:p>
          <a:p>
            <a:r>
              <a:t>2. 通过收集和分析来自不同渠道的数据，如社交媒体、网站行为、购买历史等，人工智能可以帮助企业构建详细的消费者画像，了解他们的行为模式、偏好和痛点。</a:t>
            </a:r>
          </a:p>
          <a:p>
            <a:r>
              <a:t>3. 这些洞察可以帮助企业更准确地定位目标受众，优化广告材料的内容和创意，以提高广告的有效性。</a:t>
            </a:r>
          </a:p>
        </p:txBody>
      </p:sp>
      <p:sp>
        <p:nvSpPr>
          <p:cNvPr id="5" name="Text Placeholder 4"/>
          <p:cNvSpPr>
            <a:spLocks noGrp="1"/>
          </p:cNvSpPr>
          <p:nvPr>
            <p:ph type="body" idx="3"/>
          </p:nvPr>
        </p:nvSpPr>
        <p:spPr/>
        <p:txBody>
          <a:bodyPr/>
          <a:lstStyle/>
          <a:p>
            <a:r>
              <a:t>创意生成</a:t>
            </a:r>
          </a:p>
        </p:txBody>
      </p:sp>
      <p:sp>
        <p:nvSpPr>
          <p:cNvPr id="6" name="Content Placeholder 5"/>
          <p:cNvSpPr>
            <a:spLocks noGrp="1"/>
          </p:cNvSpPr>
          <p:nvPr>
            <p:ph sz="half" idx="4"/>
          </p:nvPr>
        </p:nvSpPr>
        <p:spPr/>
        <p:txBody>
          <a:bodyPr/>
          <a:lstStyle/>
          <a:p>
            <a:r>
              <a:t>1. 人工智能技术可以通过分析大量的数据和信息，生成新的创意，帮助广告材料供应行业创造出更吸引人、更具影响力的广告材料。</a:t>
            </a:r>
          </a:p>
          <a:p>
            <a:r>
              <a:t>2. 人工智能技术还可以帮助广告材料供应行业优化创意，使其更符合目标受众的喜好和需求，提高广告的转化率。</a:t>
            </a:r>
          </a:p>
          <a:p>
            <a:r>
              <a:t>3. 通过使用人工智能技术，广告材料供应行业可以提高创意生成效率，节省时间和成本，并提高广告材料的质量。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https://d.book118.com/716153045014010045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自动化广告材料生成</vt:lpstr>
      <vt:lpstr> 自动化广告材料生成</vt:lpstr>
      <vt:lpstr> 自动化广告材料生成</vt:lpstr>
      <vt:lpstr> 个性化广告材料推荐</vt:lpstr>
      <vt:lpstr> 个性化广告材料推荐</vt:lpstr>
      <vt:lpstr> 个性化广告材料推荐</vt:lpstr>
      <vt:lpstr> 个性化广告材料推荐</vt:lpstr>
      <vt:lpstr> 广告材料创意优化</vt:lpstr>
      <vt:lpstr> 广告材料创意优化</vt:lpstr>
      <vt:lpstr> 广告材料创意优化</vt:lpstr>
      <vt:lpstr> 广告材料数据分析</vt:lpstr>
      <vt:lpstr> 广告材料数据分析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2024-09-13T17:53:09.399</cp:lastPrinted>
  <dcterms:created xsi:type="dcterms:W3CDTF">2024-09-13T09:53:09Z</dcterms:created>
  <dcterms:modified xsi:type="dcterms:W3CDTF">2024-09-13T09:53:11Z</dcterms:modified>
</cp:coreProperties>
</file>