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2D9ABC-1E2E-4612-B4EE-7CF6B78EC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30C49-348B-4102-ADFD-26E5E4ABA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3659DA-9545-4205-A406-DAEDFB8D7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21C91B-8FBB-4C72-A1BF-077B833CC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E0CFDB-AE22-4485-8806-8602A76C9A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FFCF34-34B5-413A-AA63-E393D53FEB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3891BE-1BAE-422B-B121-FCCC7574A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ACACE5-1CA4-46EB-A446-039BF2155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68B5AA-0B5C-416B-80E2-E5B09249D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2992B-7BB2-455B-A9F2-DA763F1B1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02155-2D90-4D2A-BDBA-9C2D3224D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53130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手卫生对职业健康的影响</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手卫生基本概念与重要性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职业健康与手卫生关系分析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实际操作中手卫生管理策略与措施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企业实践案例分享与经验借鉴</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未来发展趋势预测与建议提出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强调手卫生在职业健康领域的重要性。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阐述手卫生对职业人群健康的影响及其与工作相关疾病的关系。</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提出改善手卫生状况对于促进职业健康的意义。</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介绍手卫生的定义、标准和现状。</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探讨改善手卫生状况的方法和措施，如加强宣传教育、提供必要的洗手设施、推广使用抗菌洗手液等。</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分析手卫生与职业健康的关系，包括手污染对健康的危害、手卫生对职业人群的益处等。</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总结手卫生对职业健康的影响及其重要性，提出未来研究方向和建议。</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50" b="205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9653" b="29653"/>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50" b="2050"/>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手卫生基本概念与重要性</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手卫生是指通过洗手、卫生手消毒和外科手消毒等方法来清除或杀灭手部暂居菌和减少常居菌的过程，是预防医院感染最有效、最方便、最经济的方法。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保持手卫生可以有效降低医院感染的发生率，提高医疗质量，保障患者和医务人员的安全。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常见手部污染物来源</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医务人员的手部污染物主要来源于接触患者或患者周围环境，如血液、体液、分泌物、排泄物等。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此外，医务人员在进行医疗操作时，也可能接触到各种化学消毒剂、药品、医疗器械等，这些物品也可能对手部造成污染。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保持良好手卫生习惯重要性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降低医院感染率</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通过保持手卫生，可以减少手部细菌数量，从而降低医院感染的发生率。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提高医疗质量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保持手卫生可以避免因手部污染而导致的诊疗过程中的交叉感染，提高医疗质量。</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保障患者安全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医务人员保持手卫生可以减少患者因接触污染的手部而引发的感染风险，保障患者安全。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维护医务人员健康</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医务人员长期接触患者和医疗环境，容易受到各种病原体的侵袭。保持手卫生可以降低医务人员自身感染的风险，维护其身体健康。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职业健康与手卫生关系分析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职业健康概述及现状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职业健康定义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职业健康是指在工作场所中，员工身体和心理的健康状态，以及与其工作相关的各种因素对其健康的影响。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职业健康现状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随着工业化和现代化进程的加速，职业健康问题日益突出，成为影响劳动者健康的重要因素之一。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手部是接触外界环境最多的部位，容易沾染各种病原体，如细菌、病毒等，通过手部接触传播疾病。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保持手部清洁是预防疾病传播的有效措施之一，对于职业人群来说，手卫生习惯的培养对于维护自身和他人的健康至关重要。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手卫生对职业健康影响机制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手卫生与职业健康关系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手部污染与疾病传播</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305" b="430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医疗卫生行业对于手卫生的要求最为严格，医务人员需要频繁进行手卫生操作，以降低医院感染的发生率。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医疗卫生行业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餐饮服务人员的手部卫生直接关系到食品安全和消费者健康，因此该行业对于手卫生的重视程度也较高。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餐饮服务行业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工业制造行业中，一些特殊岗位如精密加工、食品加工等也需要关注手卫生问题，以避免对产品造成污染。</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工业制造行业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其他如教育、交通运输等行业虽然对于手卫生的要求相对较低，但也需要关注员工的手部卫生状况，以保障职业健康。</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其他行业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不同行业手卫生需求差异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https://d.book118.com/716153130024010043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2024-09-10T23:02:49.143</cp:lastPrinted>
  <dcterms:created xsi:type="dcterms:W3CDTF">2024-09-10T15:02:49Z</dcterms:created>
  <dcterms:modified xsi:type="dcterms:W3CDTF">2024-09-10T15:02:51Z</dcterms:modified>
</cp:coreProperties>
</file>