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1CEE1-5050-4B4D-9DC0-B8F22CFE8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71CC1-E1A9-49EF-B091-6E0EEDEAA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BF86C-4796-4DB6-A547-CF69F30B5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1EBB0E-6D5A-48E3-8219-7E97ECDCE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03657-5BB0-4279-89F6-0719AFDA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A705A7-0CFE-4F93-9F2D-C8F1FA73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5A15E-8047-4978-B689-DB404845D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FC9017-F6AC-4FCC-9105-0FE8CC168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29A3DF-D1AA-451F-9D4C-7BB05B9F5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99724-5D77-4AFF-9AB9-3B3E85109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4A446-2436-4E56-9A83-43F5473B9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40110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如何预防安全生产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安全生产的技术措施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安全生产的事故处理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制定严格的安全生产规章制度，确保员工在工作过程中遵守安全操作规程，降低事故发生的风险。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定期开展安全培训和演练，提高员工的安全意识和应对突发事件的能力。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配备合格的安全防护用品，确保员工在工作时得到充分的保护。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维护企业稳定运行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安全生产是企业稳定运行的重要保障，事故发生会导致生产中断、人员伤亡和财产损失，影响企业的正常运营。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安全生产有助于提高企业的生产效率和产品质量，降低生产成本，增强企业的市场竞争力。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13" r="2681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安全生产是企业社会责任的体现，良好的安全生产记录可以提升企业的社会形象和声誉。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企业通过安全生产可以赢得政府、客户和社会的信任和支持，有利于企业的长期发展。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提升企业社会形象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安全生产的预防措施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458" r="23458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制定完善的安全生产规章制度，明确各级管理人员和员工在安全生产中的职责和义务。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确保规章制度符合国家和地方的安全生产法律法规，并根据企业实际情况进行细化和补充。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定期对规章制度进行审查和更新，以适应企业发展和外部环境的变化。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制定安全生产规章制度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定期进行安全检查与评估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定期开展安全检查，对生产设备、设施、场所等进行全面检查，及时发现和消除安全隐患。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对企业安全生产状况进行评估，分析安全生产中存在的问题和不足，提出改进措施和建议。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建立安全检查与评估的记录和报告制度，确保相关信息及时上报和处理。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加强员工安全意识教育，提高员工对安全生产的认识和重视程度。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定期开展安全培训和演练，提高员工应对突发事件和自我保护的能力。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建立员工安全技能考核和认证制度，确保员工具备必要的安全操作技能。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提高员工安全意识与技能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建立应急预案与响应机制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根据企业实际情况制定应急预案，明确应急组织、救援队伍、救援设备和救援程序等。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建立应急响应机制，确保在突发事件发生时能够迅速启动应急预案，进行有效的救援和处理。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定期开展应急演练和模拟演练，检验应急预案的可行性和有效性，提高应急响应能力。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安全生产的管理制度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定期对安全生产责任制进行评估和修订，确保其适应企业发展和生产变化。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明确各级管理人员和操作人员的安全职责，建立完整的安全生产责任体系。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制定安全生产目标，并将目标分解到各部门、班组和个人，确保责任落实。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对新员工进行安全教育培训，确保其掌握基本的安全知识和技能。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对在岗员工进行定期的安全培训，提高其安全意识和操作技能。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开展应急演练和模拟演练，提高员工应对突发事件的能力。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安全教育培训制度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https://d.book118.com/716154011030010040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2024-09-06T08:41:49.840</cp:lastPrinted>
  <dcterms:created xsi:type="dcterms:W3CDTF">2024-09-06T00:41:49Z</dcterms:created>
  <dcterms:modified xsi:type="dcterms:W3CDTF">2024-09-06T00:41:51Z</dcterms:modified>
</cp:coreProperties>
</file>