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7663-01F3-47EB-A86D-5937620EC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7A4BE-ACFF-4177-B113-F557D243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C5A05-CEA7-4132-8E96-D21E26EB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4DB6E-ED7C-4173-8EE0-CDA9EDA4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52E1D-C360-4E65-9B9C-94F52D66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8C26A-0EBB-4E05-BB35-78D05148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AE27C-ABD9-4D00-B44D-373F1357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AACA5-B8F5-45BF-B70E-42A5FB49F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6A9CE-BB39-4C7B-9E9D-FF9134DA0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DAFCF-8880-4872-BBCA-9E885C4D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6001A-3313-48FC-AE38-B2F9AF67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4222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食管癌的放射治疗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食管癌放射治疗的效果与影响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食管癌放射治疗的实际案例分享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放射治疗通过高能射线杀死癌细胞或阻止其生长。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食管癌的放射治疗通常使用X射线、质子束或电子束等不同形式的能量。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放射线通过直接或间接作用破坏癌细胞的DNA，导致细胞死亡。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对于某些食管癌患者，放射治疗是唯一有效的治疗方法。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放射治疗可以缩小肿瘤，减轻症状，提高生活质量。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对于早期食管癌，放射治疗有可能达到治愈效果，避免手术。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食管癌放射治疗的重要性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质子束和重离子束放疗等先进技术也逐步应用于食管癌的治疗。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随着技术的进步，放疗的副作用和并发症逐渐减少，治疗效果也得到了提高。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413" r="841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418" b="2041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最早的放射治疗技术使用的是X射线，后来发展出更精确的放疗技术，如三维适形放疗和调强放疗。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食管癌放射治疗的过程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放射治疗前的评估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患者身体状况评估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医生会全面评估患者的身体状况，包括年龄、性别、营养状况、心肺功能等，以确定患者是否适合接受放射治疗。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肿瘤分期评估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通过影像学检查和病理活检，确定食管癌的分期，为制定放射治疗方案提供依据。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进行必要的实验室检查，了解患者的肝肾功能、血常规指标等，以评估患者的耐受能力。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根据肿瘤的分期和患者的身体状况，确定放射治疗的目标，如局部控制肿瘤、缓解症状或提高生存率。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确定放射治疗目标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根据医院设备和患者的具体情况，选择合适的放射治疗技术，如三维适形放疗、调强放疗或立体定向放疗等。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选择放射治疗技术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医生根据肿瘤的位置、大小和分期等因素，制定具体的放射治疗计划，包括照射剂量、照射野大小、照射角度等。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制定放射治疗计划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放射治疗方案的设计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根据患者的营养状况和饮食偏好，制定个性化的饮食方案，保证患者在治疗期间的营养需求。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照射野皮肤保护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保持照射野皮肤的干燥、清洁，避免摩擦和暴晒，防止皮肤受损。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在治疗期间，定期进行影像学检查和实验室检查，监测肿瘤的变化和身体的反应，及时调整治疗方案。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放射治疗过程中的护理与监测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根据患者的具体情况，提供康复指导，包括饮食调整、运动锻炼等方面的建议。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81" r="166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关注患者的心理状态，提供必要的心理支持，帮助患者克服治疗后的焦虑和抑郁情绪。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在治疗结束后，定期进行随访复查，监测肿瘤的复发和转移情况，及时发现并处理问题。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放射治疗后的康复与随访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食管癌放射治疗的效果与影响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https://d.book118.com/716154222022010033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2024-09-01T14:09:57.279</cp:lastPrinted>
  <dcterms:created xsi:type="dcterms:W3CDTF">2024-09-01T06:09:57Z</dcterms:created>
  <dcterms:modified xsi:type="dcterms:W3CDTF">2024-09-01T06:09:59Z</dcterms:modified>
</cp:coreProperties>
</file>